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56" r:id="rId2"/>
  </p:sldIdLst>
  <p:sldSz cx="32404050" cy="39604950"/>
  <p:notesSz cx="6662738" cy="9832975"/>
  <p:defaultTextStyle>
    <a:defPPr>
      <a:defRPr lang="pt-BR"/>
    </a:defPPr>
    <a:lvl1pPr algn="l" rtl="0" eaLnBrk="0" fontAlgn="base" hangingPunct="0">
      <a:spcBef>
        <a:spcPct val="0"/>
      </a:spcBef>
      <a:spcAft>
        <a:spcPct val="0"/>
      </a:spcAft>
      <a:defRPr sz="8600" kern="1200">
        <a:solidFill>
          <a:schemeClr val="tx1"/>
        </a:solidFill>
        <a:latin typeface="Arial" pitchFamily="34" charset="0"/>
        <a:ea typeface="+mn-ea"/>
        <a:cs typeface="+mn-cs"/>
      </a:defRPr>
    </a:lvl1pPr>
    <a:lvl2pPr marL="457200" algn="l" rtl="0" eaLnBrk="0" fontAlgn="base" hangingPunct="0">
      <a:spcBef>
        <a:spcPct val="0"/>
      </a:spcBef>
      <a:spcAft>
        <a:spcPct val="0"/>
      </a:spcAft>
      <a:defRPr sz="8600" kern="1200">
        <a:solidFill>
          <a:schemeClr val="tx1"/>
        </a:solidFill>
        <a:latin typeface="Arial" pitchFamily="34" charset="0"/>
        <a:ea typeface="+mn-ea"/>
        <a:cs typeface="+mn-cs"/>
      </a:defRPr>
    </a:lvl2pPr>
    <a:lvl3pPr marL="914400" algn="l" rtl="0" eaLnBrk="0" fontAlgn="base" hangingPunct="0">
      <a:spcBef>
        <a:spcPct val="0"/>
      </a:spcBef>
      <a:spcAft>
        <a:spcPct val="0"/>
      </a:spcAft>
      <a:defRPr sz="8600" kern="1200">
        <a:solidFill>
          <a:schemeClr val="tx1"/>
        </a:solidFill>
        <a:latin typeface="Arial" pitchFamily="34" charset="0"/>
        <a:ea typeface="+mn-ea"/>
        <a:cs typeface="+mn-cs"/>
      </a:defRPr>
    </a:lvl3pPr>
    <a:lvl4pPr marL="1371600" algn="l" rtl="0" eaLnBrk="0" fontAlgn="base" hangingPunct="0">
      <a:spcBef>
        <a:spcPct val="0"/>
      </a:spcBef>
      <a:spcAft>
        <a:spcPct val="0"/>
      </a:spcAft>
      <a:defRPr sz="8600" kern="1200">
        <a:solidFill>
          <a:schemeClr val="tx1"/>
        </a:solidFill>
        <a:latin typeface="Arial" pitchFamily="34" charset="0"/>
        <a:ea typeface="+mn-ea"/>
        <a:cs typeface="+mn-cs"/>
      </a:defRPr>
    </a:lvl4pPr>
    <a:lvl5pPr marL="1828800" algn="l" rtl="0" eaLnBrk="0" fontAlgn="base" hangingPunct="0">
      <a:spcBef>
        <a:spcPct val="0"/>
      </a:spcBef>
      <a:spcAft>
        <a:spcPct val="0"/>
      </a:spcAft>
      <a:defRPr sz="8600" kern="1200">
        <a:solidFill>
          <a:schemeClr val="tx1"/>
        </a:solidFill>
        <a:latin typeface="Arial" pitchFamily="34" charset="0"/>
        <a:ea typeface="+mn-ea"/>
        <a:cs typeface="+mn-cs"/>
      </a:defRPr>
    </a:lvl5pPr>
    <a:lvl6pPr marL="2286000" algn="l" defTabSz="914400" rtl="0" eaLnBrk="1" latinLnBrk="0" hangingPunct="1">
      <a:defRPr sz="8600" kern="1200">
        <a:solidFill>
          <a:schemeClr val="tx1"/>
        </a:solidFill>
        <a:latin typeface="Arial" pitchFamily="34" charset="0"/>
        <a:ea typeface="+mn-ea"/>
        <a:cs typeface="+mn-cs"/>
      </a:defRPr>
    </a:lvl6pPr>
    <a:lvl7pPr marL="2743200" algn="l" defTabSz="914400" rtl="0" eaLnBrk="1" latinLnBrk="0" hangingPunct="1">
      <a:defRPr sz="8600" kern="1200">
        <a:solidFill>
          <a:schemeClr val="tx1"/>
        </a:solidFill>
        <a:latin typeface="Arial" pitchFamily="34" charset="0"/>
        <a:ea typeface="+mn-ea"/>
        <a:cs typeface="+mn-cs"/>
      </a:defRPr>
    </a:lvl7pPr>
    <a:lvl8pPr marL="3200400" algn="l" defTabSz="914400" rtl="0" eaLnBrk="1" latinLnBrk="0" hangingPunct="1">
      <a:defRPr sz="8600" kern="1200">
        <a:solidFill>
          <a:schemeClr val="tx1"/>
        </a:solidFill>
        <a:latin typeface="Arial" pitchFamily="34" charset="0"/>
        <a:ea typeface="+mn-ea"/>
        <a:cs typeface="+mn-cs"/>
      </a:defRPr>
    </a:lvl8pPr>
    <a:lvl9pPr marL="3657600" algn="l" defTabSz="914400" rtl="0" eaLnBrk="1" latinLnBrk="0" hangingPunct="1">
      <a:defRPr sz="8600" kern="1200">
        <a:solidFill>
          <a:schemeClr val="tx1"/>
        </a:solidFill>
        <a:latin typeface="Arial" pitchFamily="34" charset="0"/>
        <a:ea typeface="+mn-ea"/>
        <a:cs typeface="+mn-cs"/>
      </a:defRPr>
    </a:lvl9pPr>
  </p:defaultTextStyle>
  <p:extLst>
    <p:ext uri="{EFAFB233-063F-42B5-8137-9DF3F51BA10A}">
      <p15:sldGuideLst xmlns="" xmlns:p15="http://schemas.microsoft.com/office/powerpoint/2012/main">
        <p15:guide id="1" orient="horz" pos="12474">
          <p15:clr>
            <a:srgbClr val="A4A3A4"/>
          </p15:clr>
        </p15:guide>
        <p15:guide id="2" pos="1020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717" autoAdjust="0"/>
    <p:restoredTop sz="94660"/>
  </p:normalViewPr>
  <p:slideViewPr>
    <p:cSldViewPr>
      <p:cViewPr>
        <p:scale>
          <a:sx n="30" d="100"/>
          <a:sy n="30" d="100"/>
        </p:scale>
        <p:origin x="-948" y="-78"/>
      </p:cViewPr>
      <p:guideLst>
        <p:guide orient="horz" pos="12474"/>
        <p:guide pos="10206"/>
      </p:guideLst>
    </p:cSldViewPr>
  </p:slideViewPr>
  <p:notesTextViewPr>
    <p:cViewPr>
      <p:scale>
        <a:sx n="100" d="100"/>
        <a:sy n="100" d="100"/>
      </p:scale>
      <p:origin x="0" y="0"/>
    </p:cViewPr>
  </p:notesTextViewPr>
  <p:gridSpacing cx="36868100" cy="368681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887663" cy="493713"/>
          </a:xfrm>
          <a:prstGeom prst="rect">
            <a:avLst/>
          </a:prstGeom>
        </p:spPr>
        <p:txBody>
          <a:bodyPr vert="horz" lIns="91440" tIns="45720" rIns="91440" bIns="45720" rtlCol="0"/>
          <a:lstStyle>
            <a:lvl1pPr algn="l">
              <a:defRPr sz="1200">
                <a:latin typeface="Arial" charset="0"/>
              </a:defRPr>
            </a:lvl1pPr>
          </a:lstStyle>
          <a:p>
            <a:pPr>
              <a:defRPr/>
            </a:pPr>
            <a:endParaRPr lang="pt-BR"/>
          </a:p>
        </p:txBody>
      </p:sp>
      <p:sp>
        <p:nvSpPr>
          <p:cNvPr id="3" name="Espaço Reservado para Data 2"/>
          <p:cNvSpPr>
            <a:spLocks noGrp="1"/>
          </p:cNvSpPr>
          <p:nvPr>
            <p:ph type="dt" sz="quarter" idx="1"/>
          </p:nvPr>
        </p:nvSpPr>
        <p:spPr>
          <a:xfrm>
            <a:off x="3773488" y="0"/>
            <a:ext cx="2887662" cy="493713"/>
          </a:xfrm>
          <a:prstGeom prst="rect">
            <a:avLst/>
          </a:prstGeom>
        </p:spPr>
        <p:txBody>
          <a:bodyPr vert="horz" lIns="91440" tIns="45720" rIns="91440" bIns="45720" rtlCol="0"/>
          <a:lstStyle>
            <a:lvl1pPr algn="r">
              <a:defRPr sz="1200">
                <a:latin typeface="Arial" charset="0"/>
              </a:defRPr>
            </a:lvl1pPr>
          </a:lstStyle>
          <a:p>
            <a:pPr>
              <a:defRPr/>
            </a:pPr>
            <a:fld id="{F7406F0A-80C2-4028-83D4-A7AEBBE7B52D}" type="datetimeFigureOut">
              <a:rPr lang="pt-BR"/>
              <a:pPr>
                <a:defRPr/>
              </a:pPr>
              <a:t>27/11/2024</a:t>
            </a:fld>
            <a:endParaRPr lang="pt-BR"/>
          </a:p>
        </p:txBody>
      </p:sp>
      <p:sp>
        <p:nvSpPr>
          <p:cNvPr id="4" name="Espaço Reservado para Rodapé 3"/>
          <p:cNvSpPr>
            <a:spLocks noGrp="1"/>
          </p:cNvSpPr>
          <p:nvPr>
            <p:ph type="ftr" sz="quarter" idx="2"/>
          </p:nvPr>
        </p:nvSpPr>
        <p:spPr>
          <a:xfrm>
            <a:off x="0" y="9339263"/>
            <a:ext cx="2887663" cy="493712"/>
          </a:xfrm>
          <a:prstGeom prst="rect">
            <a:avLst/>
          </a:prstGeom>
        </p:spPr>
        <p:txBody>
          <a:bodyPr vert="horz" lIns="91440" tIns="45720" rIns="91440" bIns="45720" rtlCol="0" anchor="b"/>
          <a:lstStyle>
            <a:lvl1pPr algn="l">
              <a:defRPr sz="1200">
                <a:latin typeface="Arial" charset="0"/>
              </a:defRPr>
            </a:lvl1pPr>
          </a:lstStyle>
          <a:p>
            <a:pPr>
              <a:defRPr/>
            </a:pPr>
            <a:endParaRPr lang="pt-BR"/>
          </a:p>
        </p:txBody>
      </p:sp>
      <p:sp>
        <p:nvSpPr>
          <p:cNvPr id="5" name="Espaço Reservado para Número de Slide 4"/>
          <p:cNvSpPr>
            <a:spLocks noGrp="1"/>
          </p:cNvSpPr>
          <p:nvPr>
            <p:ph type="sldNum" sz="quarter" idx="3"/>
          </p:nvPr>
        </p:nvSpPr>
        <p:spPr>
          <a:xfrm>
            <a:off x="3773488" y="9339263"/>
            <a:ext cx="2887662" cy="493712"/>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C072AD1C-C4CE-4F82-BA37-10FC427EEBD5}" type="slidenum">
              <a:rPr lang="pt-BR" altLang="pt-BR"/>
              <a:pPr/>
              <a:t>‹nº›</a:t>
            </a:fld>
            <a:endParaRPr lang="pt-BR" altLang="pt-BR"/>
          </a:p>
        </p:txBody>
      </p:sp>
    </p:spTree>
    <p:extLst>
      <p:ext uri="{BB962C8B-B14F-4D97-AF65-F5344CB8AC3E}">
        <p14:creationId xmlns=""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887663" cy="493713"/>
          </a:xfrm>
          <a:prstGeom prst="rect">
            <a:avLst/>
          </a:prstGeom>
        </p:spPr>
        <p:txBody>
          <a:bodyPr vert="horz" lIns="91440" tIns="45720" rIns="91440" bIns="45720" rtlCol="0"/>
          <a:lstStyle>
            <a:lvl1pPr algn="l">
              <a:defRPr sz="1200">
                <a:latin typeface="Arial" charset="0"/>
              </a:defRPr>
            </a:lvl1pPr>
          </a:lstStyle>
          <a:p>
            <a:pPr>
              <a:defRPr/>
            </a:pPr>
            <a:endParaRPr lang="pt-BR"/>
          </a:p>
        </p:txBody>
      </p:sp>
      <p:sp>
        <p:nvSpPr>
          <p:cNvPr id="3" name="Espaço Reservado para Data 2"/>
          <p:cNvSpPr>
            <a:spLocks noGrp="1"/>
          </p:cNvSpPr>
          <p:nvPr>
            <p:ph type="dt" idx="1"/>
          </p:nvPr>
        </p:nvSpPr>
        <p:spPr>
          <a:xfrm>
            <a:off x="3773488" y="0"/>
            <a:ext cx="2887662" cy="493713"/>
          </a:xfrm>
          <a:prstGeom prst="rect">
            <a:avLst/>
          </a:prstGeom>
        </p:spPr>
        <p:txBody>
          <a:bodyPr vert="horz" lIns="91440" tIns="45720" rIns="91440" bIns="45720" rtlCol="0"/>
          <a:lstStyle>
            <a:lvl1pPr algn="r">
              <a:defRPr sz="1200">
                <a:latin typeface="Arial" charset="0"/>
              </a:defRPr>
            </a:lvl1pPr>
          </a:lstStyle>
          <a:p>
            <a:pPr>
              <a:defRPr/>
            </a:pPr>
            <a:fld id="{7F0FB156-174F-48A0-8A44-88B7CACAD687}" type="datetimeFigureOut">
              <a:rPr lang="pt-BR"/>
              <a:pPr>
                <a:defRPr/>
              </a:pPr>
              <a:t>27/11/2024</a:t>
            </a:fld>
            <a:endParaRPr lang="pt-BR"/>
          </a:p>
        </p:txBody>
      </p:sp>
      <p:sp>
        <p:nvSpPr>
          <p:cNvPr id="4" name="Espaço Reservado para Imagem de Slide 3"/>
          <p:cNvSpPr>
            <a:spLocks noGrp="1" noRot="1" noChangeAspect="1"/>
          </p:cNvSpPr>
          <p:nvPr>
            <p:ph type="sldImg" idx="2"/>
          </p:nvPr>
        </p:nvSpPr>
        <p:spPr>
          <a:xfrm>
            <a:off x="1973263" y="1228725"/>
            <a:ext cx="2716212" cy="3319463"/>
          </a:xfrm>
          <a:prstGeom prst="rect">
            <a:avLst/>
          </a:prstGeom>
          <a:noFill/>
          <a:ln w="12700">
            <a:solidFill>
              <a:prstClr val="black"/>
            </a:solidFill>
          </a:ln>
        </p:spPr>
        <p:txBody>
          <a:bodyPr vert="horz" lIns="91440" tIns="45720" rIns="91440" bIns="45720" rtlCol="0" anchor="ctr"/>
          <a:lstStyle/>
          <a:p>
            <a:pPr lvl="0"/>
            <a:endParaRPr lang="pt-BR" noProof="0"/>
          </a:p>
        </p:txBody>
      </p:sp>
      <p:sp>
        <p:nvSpPr>
          <p:cNvPr id="5" name="Espaço Reservado para Anotações 4"/>
          <p:cNvSpPr>
            <a:spLocks noGrp="1"/>
          </p:cNvSpPr>
          <p:nvPr>
            <p:ph type="body" sz="quarter" idx="3"/>
          </p:nvPr>
        </p:nvSpPr>
        <p:spPr>
          <a:xfrm>
            <a:off x="666750" y="4732338"/>
            <a:ext cx="5329238" cy="3871912"/>
          </a:xfrm>
          <a:prstGeom prst="rect">
            <a:avLst/>
          </a:prstGeom>
        </p:spPr>
        <p:txBody>
          <a:bodyPr vert="horz" lIns="91440" tIns="45720" rIns="91440" bIns="45720" rtlCol="0"/>
          <a:lstStyle/>
          <a:p>
            <a:pPr lvl="0"/>
            <a:r>
              <a:rPr lang="pt-BR" noProof="0"/>
              <a:t>Clique para editar os estilos de texto mestres</a:t>
            </a:r>
          </a:p>
          <a:p>
            <a:pPr lvl="1"/>
            <a:r>
              <a:rPr lang="pt-BR" noProof="0"/>
              <a:t>Segundo nível</a:t>
            </a:r>
          </a:p>
          <a:p>
            <a:pPr lvl="2"/>
            <a:r>
              <a:rPr lang="pt-BR" noProof="0"/>
              <a:t>Terceiro nível</a:t>
            </a:r>
          </a:p>
          <a:p>
            <a:pPr lvl="3"/>
            <a:r>
              <a:rPr lang="pt-BR" noProof="0"/>
              <a:t>Quarto nível</a:t>
            </a:r>
          </a:p>
          <a:p>
            <a:pPr lvl="4"/>
            <a:r>
              <a:rPr lang="pt-BR" noProof="0"/>
              <a:t>Quinto nível</a:t>
            </a:r>
          </a:p>
        </p:txBody>
      </p:sp>
      <p:sp>
        <p:nvSpPr>
          <p:cNvPr id="6" name="Espaço Reservado para Rodapé 5"/>
          <p:cNvSpPr>
            <a:spLocks noGrp="1"/>
          </p:cNvSpPr>
          <p:nvPr>
            <p:ph type="ftr" sz="quarter" idx="4"/>
          </p:nvPr>
        </p:nvSpPr>
        <p:spPr>
          <a:xfrm>
            <a:off x="0" y="9339263"/>
            <a:ext cx="2887663" cy="493712"/>
          </a:xfrm>
          <a:prstGeom prst="rect">
            <a:avLst/>
          </a:prstGeom>
        </p:spPr>
        <p:txBody>
          <a:bodyPr vert="horz" lIns="91440" tIns="45720" rIns="91440" bIns="45720" rtlCol="0" anchor="b"/>
          <a:lstStyle>
            <a:lvl1pPr algn="l">
              <a:defRPr sz="1200">
                <a:latin typeface="Arial" charset="0"/>
              </a:defRPr>
            </a:lvl1pPr>
          </a:lstStyle>
          <a:p>
            <a:pPr>
              <a:defRPr/>
            </a:pPr>
            <a:endParaRPr lang="pt-BR"/>
          </a:p>
        </p:txBody>
      </p:sp>
      <p:sp>
        <p:nvSpPr>
          <p:cNvPr id="7" name="Espaço Reservado para Número de Slide 6"/>
          <p:cNvSpPr>
            <a:spLocks noGrp="1"/>
          </p:cNvSpPr>
          <p:nvPr>
            <p:ph type="sldNum" sz="quarter" idx="5"/>
          </p:nvPr>
        </p:nvSpPr>
        <p:spPr>
          <a:xfrm>
            <a:off x="3773488" y="9339263"/>
            <a:ext cx="2887662" cy="493712"/>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2E06941D-9F41-4E52-A879-B5DC4FC7F9C7}" type="slidenum">
              <a:rPr lang="pt-BR" altLang="pt-BR"/>
              <a:pPr/>
              <a:t>‹nº›</a:t>
            </a:fld>
            <a:endParaRPr lang="pt-BR" altLang="pt-B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2430463" y="12303125"/>
            <a:ext cx="27543125" cy="8489950"/>
          </a:xfrm>
        </p:spPr>
        <p:txBody>
          <a:bodyPr/>
          <a:lstStyle/>
          <a:p>
            <a:r>
              <a:rPr lang="pt-BR"/>
              <a:t>Clique para editar o estilo do título mestre</a:t>
            </a:r>
          </a:p>
        </p:txBody>
      </p:sp>
      <p:sp>
        <p:nvSpPr>
          <p:cNvPr id="3" name="Subtítulo 2"/>
          <p:cNvSpPr>
            <a:spLocks noGrp="1"/>
          </p:cNvSpPr>
          <p:nvPr>
            <p:ph type="subTitle" idx="1"/>
          </p:nvPr>
        </p:nvSpPr>
        <p:spPr>
          <a:xfrm>
            <a:off x="4860925" y="22442488"/>
            <a:ext cx="22682200" cy="101219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pt-BR"/>
              <a:t>Clique para editar o estilo do subtítulo mestre</a:t>
            </a:r>
          </a:p>
        </p:txBody>
      </p:sp>
      <p:sp>
        <p:nvSpPr>
          <p:cNvPr id="4" name="Rectangle 4"/>
          <p:cNvSpPr>
            <a:spLocks noGrp="1" noChangeArrowheads="1"/>
          </p:cNvSpPr>
          <p:nvPr>
            <p:ph type="dt" sz="half" idx="10"/>
          </p:nvPr>
        </p:nvSpPr>
        <p:spPr>
          <a:ln/>
        </p:spPr>
        <p:txBody>
          <a:bodyPr/>
          <a:lstStyle>
            <a:lvl1pPr>
              <a:defRPr/>
            </a:lvl1pPr>
          </a:lstStyle>
          <a:p>
            <a:pPr>
              <a:defRPr/>
            </a:pPr>
            <a:endParaRPr lang="pt-BR"/>
          </a:p>
        </p:txBody>
      </p:sp>
      <p:sp>
        <p:nvSpPr>
          <p:cNvPr id="5" name="Rectangle 5"/>
          <p:cNvSpPr>
            <a:spLocks noGrp="1" noChangeArrowheads="1"/>
          </p:cNvSpPr>
          <p:nvPr>
            <p:ph type="ftr" sz="quarter" idx="11"/>
          </p:nvPr>
        </p:nvSpPr>
        <p:spPr>
          <a:ln/>
        </p:spPr>
        <p:txBody>
          <a:bodyPr/>
          <a:lstStyle>
            <a:lvl1pPr>
              <a:defRPr/>
            </a:lvl1pPr>
          </a:lstStyle>
          <a:p>
            <a:pPr>
              <a:defRPr/>
            </a:pPr>
            <a:endParaRPr lang="pt-BR"/>
          </a:p>
        </p:txBody>
      </p:sp>
      <p:sp>
        <p:nvSpPr>
          <p:cNvPr id="6" name="Rectangle 6"/>
          <p:cNvSpPr>
            <a:spLocks noGrp="1" noChangeArrowheads="1"/>
          </p:cNvSpPr>
          <p:nvPr>
            <p:ph type="sldNum" sz="quarter" idx="12"/>
          </p:nvPr>
        </p:nvSpPr>
        <p:spPr>
          <a:ln/>
        </p:spPr>
        <p:txBody>
          <a:bodyPr/>
          <a:lstStyle>
            <a:lvl1pPr>
              <a:defRPr/>
            </a:lvl1pPr>
          </a:lstStyle>
          <a:p>
            <a:fld id="{6A622573-4D91-4364-96B3-276EE50E7E35}" type="slidenum">
              <a:rPr lang="pt-BR" altLang="pt-BR"/>
              <a:pPr/>
              <a:t>‹nº›</a:t>
            </a:fld>
            <a:endParaRPr lang="pt-BR" alt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estilo do título mestre</a:t>
            </a:r>
          </a:p>
        </p:txBody>
      </p:sp>
      <p:sp>
        <p:nvSpPr>
          <p:cNvPr id="3" name="Espaço Reservado para Texto Vertical 2"/>
          <p:cNvSpPr>
            <a:spLocks noGrp="1"/>
          </p:cNvSpPr>
          <p:nvPr>
            <p:ph type="body" orient="vert" idx="1"/>
          </p:nvPr>
        </p:nvSpPr>
        <p:spPr/>
        <p:txBody>
          <a:bodyPr vert="eaVert"/>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Rectangle 4"/>
          <p:cNvSpPr>
            <a:spLocks noGrp="1" noChangeArrowheads="1"/>
          </p:cNvSpPr>
          <p:nvPr>
            <p:ph type="dt" sz="half" idx="10"/>
          </p:nvPr>
        </p:nvSpPr>
        <p:spPr>
          <a:ln/>
        </p:spPr>
        <p:txBody>
          <a:bodyPr/>
          <a:lstStyle>
            <a:lvl1pPr>
              <a:defRPr/>
            </a:lvl1pPr>
          </a:lstStyle>
          <a:p>
            <a:pPr>
              <a:defRPr/>
            </a:pPr>
            <a:endParaRPr lang="pt-BR"/>
          </a:p>
        </p:txBody>
      </p:sp>
      <p:sp>
        <p:nvSpPr>
          <p:cNvPr id="5" name="Rectangle 5"/>
          <p:cNvSpPr>
            <a:spLocks noGrp="1" noChangeArrowheads="1"/>
          </p:cNvSpPr>
          <p:nvPr>
            <p:ph type="ftr" sz="quarter" idx="11"/>
          </p:nvPr>
        </p:nvSpPr>
        <p:spPr>
          <a:ln/>
        </p:spPr>
        <p:txBody>
          <a:bodyPr/>
          <a:lstStyle>
            <a:lvl1pPr>
              <a:defRPr/>
            </a:lvl1pPr>
          </a:lstStyle>
          <a:p>
            <a:pPr>
              <a:defRPr/>
            </a:pPr>
            <a:endParaRPr lang="pt-BR"/>
          </a:p>
        </p:txBody>
      </p:sp>
      <p:sp>
        <p:nvSpPr>
          <p:cNvPr id="6" name="Rectangle 6"/>
          <p:cNvSpPr>
            <a:spLocks noGrp="1" noChangeArrowheads="1"/>
          </p:cNvSpPr>
          <p:nvPr>
            <p:ph type="sldNum" sz="quarter" idx="12"/>
          </p:nvPr>
        </p:nvSpPr>
        <p:spPr>
          <a:ln/>
        </p:spPr>
        <p:txBody>
          <a:bodyPr/>
          <a:lstStyle>
            <a:lvl1pPr>
              <a:defRPr/>
            </a:lvl1pPr>
          </a:lstStyle>
          <a:p>
            <a:fld id="{64B1495F-71F8-438E-929E-2715746E44CE}" type="slidenum">
              <a:rPr lang="pt-BR" altLang="pt-BR"/>
              <a:pPr/>
              <a:t>‹nº›</a:t>
            </a:fld>
            <a:endParaRPr lang="pt-BR" alt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23493413" y="1585913"/>
            <a:ext cx="7289800" cy="33791525"/>
          </a:xfrm>
        </p:spPr>
        <p:txBody>
          <a:bodyPr vert="eaVert"/>
          <a:lstStyle/>
          <a:p>
            <a:r>
              <a:rPr lang="pt-BR"/>
              <a:t>Clique para editar o estilo do título mestre</a:t>
            </a:r>
          </a:p>
        </p:txBody>
      </p:sp>
      <p:sp>
        <p:nvSpPr>
          <p:cNvPr id="3" name="Espaço Reservado para Texto Vertical 2"/>
          <p:cNvSpPr>
            <a:spLocks noGrp="1"/>
          </p:cNvSpPr>
          <p:nvPr>
            <p:ph type="body" orient="vert" idx="1"/>
          </p:nvPr>
        </p:nvSpPr>
        <p:spPr>
          <a:xfrm>
            <a:off x="1620838" y="1585913"/>
            <a:ext cx="21720175" cy="33791525"/>
          </a:xfrm>
        </p:spPr>
        <p:txBody>
          <a:bodyPr vert="eaVert"/>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Rectangle 4"/>
          <p:cNvSpPr>
            <a:spLocks noGrp="1" noChangeArrowheads="1"/>
          </p:cNvSpPr>
          <p:nvPr>
            <p:ph type="dt" sz="half" idx="10"/>
          </p:nvPr>
        </p:nvSpPr>
        <p:spPr>
          <a:ln/>
        </p:spPr>
        <p:txBody>
          <a:bodyPr/>
          <a:lstStyle>
            <a:lvl1pPr>
              <a:defRPr/>
            </a:lvl1pPr>
          </a:lstStyle>
          <a:p>
            <a:pPr>
              <a:defRPr/>
            </a:pPr>
            <a:endParaRPr lang="pt-BR"/>
          </a:p>
        </p:txBody>
      </p:sp>
      <p:sp>
        <p:nvSpPr>
          <p:cNvPr id="5" name="Rectangle 5"/>
          <p:cNvSpPr>
            <a:spLocks noGrp="1" noChangeArrowheads="1"/>
          </p:cNvSpPr>
          <p:nvPr>
            <p:ph type="ftr" sz="quarter" idx="11"/>
          </p:nvPr>
        </p:nvSpPr>
        <p:spPr>
          <a:ln/>
        </p:spPr>
        <p:txBody>
          <a:bodyPr/>
          <a:lstStyle>
            <a:lvl1pPr>
              <a:defRPr/>
            </a:lvl1pPr>
          </a:lstStyle>
          <a:p>
            <a:pPr>
              <a:defRPr/>
            </a:pPr>
            <a:endParaRPr lang="pt-BR"/>
          </a:p>
        </p:txBody>
      </p:sp>
      <p:sp>
        <p:nvSpPr>
          <p:cNvPr id="6" name="Rectangle 6"/>
          <p:cNvSpPr>
            <a:spLocks noGrp="1" noChangeArrowheads="1"/>
          </p:cNvSpPr>
          <p:nvPr>
            <p:ph type="sldNum" sz="quarter" idx="12"/>
          </p:nvPr>
        </p:nvSpPr>
        <p:spPr>
          <a:ln/>
        </p:spPr>
        <p:txBody>
          <a:bodyPr/>
          <a:lstStyle>
            <a:lvl1pPr>
              <a:defRPr/>
            </a:lvl1pPr>
          </a:lstStyle>
          <a:p>
            <a:fld id="{D245CD68-692B-4071-9DFD-F6F509E55457}" type="slidenum">
              <a:rPr lang="pt-BR" altLang="pt-BR"/>
              <a:pPr/>
              <a:t>‹nº›</a:t>
            </a:fld>
            <a:endParaRPr lang="pt-BR" alt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estilo do título mestre</a:t>
            </a:r>
          </a:p>
        </p:txBody>
      </p:sp>
      <p:sp>
        <p:nvSpPr>
          <p:cNvPr id="3" name="Espaço Reservado para Conteúdo 2"/>
          <p:cNvSpPr>
            <a:spLocks noGrp="1"/>
          </p:cNvSpPr>
          <p:nvPr>
            <p:ph idx="1"/>
          </p:nvPr>
        </p:nvSpPr>
        <p:spPr/>
        <p:txBody>
          <a:body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Rectangle 4"/>
          <p:cNvSpPr>
            <a:spLocks noGrp="1" noChangeArrowheads="1"/>
          </p:cNvSpPr>
          <p:nvPr>
            <p:ph type="dt" sz="half" idx="10"/>
          </p:nvPr>
        </p:nvSpPr>
        <p:spPr>
          <a:ln/>
        </p:spPr>
        <p:txBody>
          <a:bodyPr/>
          <a:lstStyle>
            <a:lvl1pPr>
              <a:defRPr/>
            </a:lvl1pPr>
          </a:lstStyle>
          <a:p>
            <a:pPr>
              <a:defRPr/>
            </a:pPr>
            <a:endParaRPr lang="pt-BR"/>
          </a:p>
        </p:txBody>
      </p:sp>
      <p:sp>
        <p:nvSpPr>
          <p:cNvPr id="5" name="Rectangle 5"/>
          <p:cNvSpPr>
            <a:spLocks noGrp="1" noChangeArrowheads="1"/>
          </p:cNvSpPr>
          <p:nvPr>
            <p:ph type="ftr" sz="quarter" idx="11"/>
          </p:nvPr>
        </p:nvSpPr>
        <p:spPr>
          <a:ln/>
        </p:spPr>
        <p:txBody>
          <a:bodyPr/>
          <a:lstStyle>
            <a:lvl1pPr>
              <a:defRPr/>
            </a:lvl1pPr>
          </a:lstStyle>
          <a:p>
            <a:pPr>
              <a:defRPr/>
            </a:pPr>
            <a:endParaRPr lang="pt-BR"/>
          </a:p>
        </p:txBody>
      </p:sp>
      <p:sp>
        <p:nvSpPr>
          <p:cNvPr id="6" name="Rectangle 6"/>
          <p:cNvSpPr>
            <a:spLocks noGrp="1" noChangeArrowheads="1"/>
          </p:cNvSpPr>
          <p:nvPr>
            <p:ph type="sldNum" sz="quarter" idx="12"/>
          </p:nvPr>
        </p:nvSpPr>
        <p:spPr>
          <a:ln/>
        </p:spPr>
        <p:txBody>
          <a:bodyPr/>
          <a:lstStyle>
            <a:lvl1pPr>
              <a:defRPr/>
            </a:lvl1pPr>
          </a:lstStyle>
          <a:p>
            <a:fld id="{C9621BAD-8B32-4747-BC2F-230AE3DD1C43}" type="slidenum">
              <a:rPr lang="pt-BR" altLang="pt-BR"/>
              <a:pPr/>
              <a:t>‹nº›</a:t>
            </a:fld>
            <a:endParaRPr lang="pt-BR" alt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2559050" y="25449213"/>
            <a:ext cx="27544713" cy="7866062"/>
          </a:xfrm>
        </p:spPr>
        <p:txBody>
          <a:bodyPr anchor="t"/>
          <a:lstStyle>
            <a:lvl1pPr algn="l">
              <a:defRPr sz="4000" b="1" cap="all"/>
            </a:lvl1pPr>
          </a:lstStyle>
          <a:p>
            <a:r>
              <a:rPr lang="pt-BR"/>
              <a:t>Clique para editar o estilo do título mestre</a:t>
            </a:r>
          </a:p>
        </p:txBody>
      </p:sp>
      <p:sp>
        <p:nvSpPr>
          <p:cNvPr id="3" name="Espaço Reservado para Texto 2"/>
          <p:cNvSpPr>
            <a:spLocks noGrp="1"/>
          </p:cNvSpPr>
          <p:nvPr>
            <p:ph type="body" idx="1"/>
          </p:nvPr>
        </p:nvSpPr>
        <p:spPr>
          <a:xfrm>
            <a:off x="2559050" y="16786225"/>
            <a:ext cx="27544713" cy="8662988"/>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t-BR"/>
              <a:t>Clique para editar os estilos do texto mestre</a:t>
            </a:r>
          </a:p>
        </p:txBody>
      </p:sp>
      <p:sp>
        <p:nvSpPr>
          <p:cNvPr id="4" name="Rectangle 4"/>
          <p:cNvSpPr>
            <a:spLocks noGrp="1" noChangeArrowheads="1"/>
          </p:cNvSpPr>
          <p:nvPr>
            <p:ph type="dt" sz="half" idx="10"/>
          </p:nvPr>
        </p:nvSpPr>
        <p:spPr>
          <a:ln/>
        </p:spPr>
        <p:txBody>
          <a:bodyPr/>
          <a:lstStyle>
            <a:lvl1pPr>
              <a:defRPr/>
            </a:lvl1pPr>
          </a:lstStyle>
          <a:p>
            <a:pPr>
              <a:defRPr/>
            </a:pPr>
            <a:endParaRPr lang="pt-BR"/>
          </a:p>
        </p:txBody>
      </p:sp>
      <p:sp>
        <p:nvSpPr>
          <p:cNvPr id="5" name="Rectangle 5"/>
          <p:cNvSpPr>
            <a:spLocks noGrp="1" noChangeArrowheads="1"/>
          </p:cNvSpPr>
          <p:nvPr>
            <p:ph type="ftr" sz="quarter" idx="11"/>
          </p:nvPr>
        </p:nvSpPr>
        <p:spPr>
          <a:ln/>
        </p:spPr>
        <p:txBody>
          <a:bodyPr/>
          <a:lstStyle>
            <a:lvl1pPr>
              <a:defRPr/>
            </a:lvl1pPr>
          </a:lstStyle>
          <a:p>
            <a:pPr>
              <a:defRPr/>
            </a:pPr>
            <a:endParaRPr lang="pt-BR"/>
          </a:p>
        </p:txBody>
      </p:sp>
      <p:sp>
        <p:nvSpPr>
          <p:cNvPr id="6" name="Rectangle 6"/>
          <p:cNvSpPr>
            <a:spLocks noGrp="1" noChangeArrowheads="1"/>
          </p:cNvSpPr>
          <p:nvPr>
            <p:ph type="sldNum" sz="quarter" idx="12"/>
          </p:nvPr>
        </p:nvSpPr>
        <p:spPr>
          <a:ln/>
        </p:spPr>
        <p:txBody>
          <a:bodyPr/>
          <a:lstStyle>
            <a:lvl1pPr>
              <a:defRPr/>
            </a:lvl1pPr>
          </a:lstStyle>
          <a:p>
            <a:fld id="{9D98F487-E6D4-430D-A05F-709DADC4E25B}" type="slidenum">
              <a:rPr lang="pt-BR" altLang="pt-BR"/>
              <a:pPr/>
              <a:t>‹nº›</a:t>
            </a:fld>
            <a:endParaRPr lang="pt-BR" alt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estilo do título mestre</a:t>
            </a:r>
          </a:p>
        </p:txBody>
      </p:sp>
      <p:sp>
        <p:nvSpPr>
          <p:cNvPr id="3" name="Espaço Reservado para Conteúdo 2"/>
          <p:cNvSpPr>
            <a:spLocks noGrp="1"/>
          </p:cNvSpPr>
          <p:nvPr>
            <p:ph sz="half" idx="1"/>
          </p:nvPr>
        </p:nvSpPr>
        <p:spPr>
          <a:xfrm>
            <a:off x="1620838" y="9240838"/>
            <a:ext cx="14504987" cy="26136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p:cNvSpPr>
            <a:spLocks noGrp="1"/>
          </p:cNvSpPr>
          <p:nvPr>
            <p:ph sz="half" idx="2"/>
          </p:nvPr>
        </p:nvSpPr>
        <p:spPr>
          <a:xfrm>
            <a:off x="16278225" y="9240838"/>
            <a:ext cx="14504988" cy="26136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Rectangle 4"/>
          <p:cNvSpPr>
            <a:spLocks noGrp="1" noChangeArrowheads="1"/>
          </p:cNvSpPr>
          <p:nvPr>
            <p:ph type="dt" sz="half" idx="10"/>
          </p:nvPr>
        </p:nvSpPr>
        <p:spPr>
          <a:ln/>
        </p:spPr>
        <p:txBody>
          <a:bodyPr/>
          <a:lstStyle>
            <a:lvl1pPr>
              <a:defRPr/>
            </a:lvl1pPr>
          </a:lstStyle>
          <a:p>
            <a:pPr>
              <a:defRPr/>
            </a:pPr>
            <a:endParaRPr lang="pt-BR"/>
          </a:p>
        </p:txBody>
      </p:sp>
      <p:sp>
        <p:nvSpPr>
          <p:cNvPr id="6" name="Rectangle 5"/>
          <p:cNvSpPr>
            <a:spLocks noGrp="1" noChangeArrowheads="1"/>
          </p:cNvSpPr>
          <p:nvPr>
            <p:ph type="ftr" sz="quarter" idx="11"/>
          </p:nvPr>
        </p:nvSpPr>
        <p:spPr>
          <a:ln/>
        </p:spPr>
        <p:txBody>
          <a:bodyPr/>
          <a:lstStyle>
            <a:lvl1pPr>
              <a:defRPr/>
            </a:lvl1pPr>
          </a:lstStyle>
          <a:p>
            <a:pPr>
              <a:defRPr/>
            </a:pPr>
            <a:endParaRPr lang="pt-BR"/>
          </a:p>
        </p:txBody>
      </p:sp>
      <p:sp>
        <p:nvSpPr>
          <p:cNvPr id="7" name="Rectangle 6"/>
          <p:cNvSpPr>
            <a:spLocks noGrp="1" noChangeArrowheads="1"/>
          </p:cNvSpPr>
          <p:nvPr>
            <p:ph type="sldNum" sz="quarter" idx="12"/>
          </p:nvPr>
        </p:nvSpPr>
        <p:spPr>
          <a:ln/>
        </p:spPr>
        <p:txBody>
          <a:bodyPr/>
          <a:lstStyle>
            <a:lvl1pPr>
              <a:defRPr/>
            </a:lvl1pPr>
          </a:lstStyle>
          <a:p>
            <a:fld id="{8A974855-CD4B-488E-889A-37963057C0F6}" type="slidenum">
              <a:rPr lang="pt-BR" altLang="pt-BR"/>
              <a:pPr/>
              <a:t>‹nº›</a:t>
            </a:fld>
            <a:endParaRPr lang="pt-BR" alt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a:t>Clique para editar o estilo do título mestre</a:t>
            </a:r>
          </a:p>
        </p:txBody>
      </p:sp>
      <p:sp>
        <p:nvSpPr>
          <p:cNvPr id="3" name="Espaço Reservado para Texto 2"/>
          <p:cNvSpPr>
            <a:spLocks noGrp="1"/>
          </p:cNvSpPr>
          <p:nvPr>
            <p:ph type="body" idx="1"/>
          </p:nvPr>
        </p:nvSpPr>
        <p:spPr>
          <a:xfrm>
            <a:off x="1620838" y="8864600"/>
            <a:ext cx="14316075" cy="36957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do texto mestre</a:t>
            </a:r>
          </a:p>
        </p:txBody>
      </p:sp>
      <p:sp>
        <p:nvSpPr>
          <p:cNvPr id="4" name="Espaço Reservado para Conteúdo 3"/>
          <p:cNvSpPr>
            <a:spLocks noGrp="1"/>
          </p:cNvSpPr>
          <p:nvPr>
            <p:ph sz="half" idx="2"/>
          </p:nvPr>
        </p:nvSpPr>
        <p:spPr>
          <a:xfrm>
            <a:off x="1620838" y="12560300"/>
            <a:ext cx="14316075" cy="228187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p:cNvSpPr>
            <a:spLocks noGrp="1"/>
          </p:cNvSpPr>
          <p:nvPr>
            <p:ph type="body" sz="quarter" idx="3"/>
          </p:nvPr>
        </p:nvSpPr>
        <p:spPr>
          <a:xfrm>
            <a:off x="16460788" y="8864600"/>
            <a:ext cx="14322425" cy="36957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do texto mestre</a:t>
            </a:r>
          </a:p>
        </p:txBody>
      </p:sp>
      <p:sp>
        <p:nvSpPr>
          <p:cNvPr id="6" name="Espaço Reservado para Conteúdo 5"/>
          <p:cNvSpPr>
            <a:spLocks noGrp="1"/>
          </p:cNvSpPr>
          <p:nvPr>
            <p:ph sz="quarter" idx="4"/>
          </p:nvPr>
        </p:nvSpPr>
        <p:spPr>
          <a:xfrm>
            <a:off x="16460788" y="12560300"/>
            <a:ext cx="14322425" cy="228187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7" name="Rectangle 4"/>
          <p:cNvSpPr>
            <a:spLocks noGrp="1" noChangeArrowheads="1"/>
          </p:cNvSpPr>
          <p:nvPr>
            <p:ph type="dt" sz="half" idx="10"/>
          </p:nvPr>
        </p:nvSpPr>
        <p:spPr>
          <a:ln/>
        </p:spPr>
        <p:txBody>
          <a:bodyPr/>
          <a:lstStyle>
            <a:lvl1pPr>
              <a:defRPr/>
            </a:lvl1pPr>
          </a:lstStyle>
          <a:p>
            <a:pPr>
              <a:defRPr/>
            </a:pPr>
            <a:endParaRPr lang="pt-BR"/>
          </a:p>
        </p:txBody>
      </p:sp>
      <p:sp>
        <p:nvSpPr>
          <p:cNvPr id="8" name="Rectangle 5"/>
          <p:cNvSpPr>
            <a:spLocks noGrp="1" noChangeArrowheads="1"/>
          </p:cNvSpPr>
          <p:nvPr>
            <p:ph type="ftr" sz="quarter" idx="11"/>
          </p:nvPr>
        </p:nvSpPr>
        <p:spPr>
          <a:ln/>
        </p:spPr>
        <p:txBody>
          <a:bodyPr/>
          <a:lstStyle>
            <a:lvl1pPr>
              <a:defRPr/>
            </a:lvl1pPr>
          </a:lstStyle>
          <a:p>
            <a:pPr>
              <a:defRPr/>
            </a:pPr>
            <a:endParaRPr lang="pt-BR"/>
          </a:p>
        </p:txBody>
      </p:sp>
      <p:sp>
        <p:nvSpPr>
          <p:cNvPr id="9" name="Rectangle 6"/>
          <p:cNvSpPr>
            <a:spLocks noGrp="1" noChangeArrowheads="1"/>
          </p:cNvSpPr>
          <p:nvPr>
            <p:ph type="sldNum" sz="quarter" idx="12"/>
          </p:nvPr>
        </p:nvSpPr>
        <p:spPr>
          <a:ln/>
        </p:spPr>
        <p:txBody>
          <a:bodyPr/>
          <a:lstStyle>
            <a:lvl1pPr>
              <a:defRPr/>
            </a:lvl1pPr>
          </a:lstStyle>
          <a:p>
            <a:fld id="{DF861F05-4865-4DDA-9DDD-AF05ACEF438D}" type="slidenum">
              <a:rPr lang="pt-BR" altLang="pt-BR"/>
              <a:pPr/>
              <a:t>‹nº›</a:t>
            </a:fld>
            <a:endParaRPr lang="pt-BR" alt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estilo do título mestre</a:t>
            </a:r>
          </a:p>
        </p:txBody>
      </p:sp>
      <p:sp>
        <p:nvSpPr>
          <p:cNvPr id="3" name="Rectangle 4"/>
          <p:cNvSpPr>
            <a:spLocks noGrp="1" noChangeArrowheads="1"/>
          </p:cNvSpPr>
          <p:nvPr>
            <p:ph type="dt" sz="half" idx="10"/>
          </p:nvPr>
        </p:nvSpPr>
        <p:spPr>
          <a:ln/>
        </p:spPr>
        <p:txBody>
          <a:bodyPr/>
          <a:lstStyle>
            <a:lvl1pPr>
              <a:defRPr/>
            </a:lvl1pPr>
          </a:lstStyle>
          <a:p>
            <a:pPr>
              <a:defRPr/>
            </a:pPr>
            <a:endParaRPr lang="pt-BR"/>
          </a:p>
        </p:txBody>
      </p:sp>
      <p:sp>
        <p:nvSpPr>
          <p:cNvPr id="4" name="Rectangle 5"/>
          <p:cNvSpPr>
            <a:spLocks noGrp="1" noChangeArrowheads="1"/>
          </p:cNvSpPr>
          <p:nvPr>
            <p:ph type="ftr" sz="quarter" idx="11"/>
          </p:nvPr>
        </p:nvSpPr>
        <p:spPr>
          <a:ln/>
        </p:spPr>
        <p:txBody>
          <a:bodyPr/>
          <a:lstStyle>
            <a:lvl1pPr>
              <a:defRPr/>
            </a:lvl1pPr>
          </a:lstStyle>
          <a:p>
            <a:pPr>
              <a:defRPr/>
            </a:pPr>
            <a:endParaRPr lang="pt-BR"/>
          </a:p>
        </p:txBody>
      </p:sp>
      <p:sp>
        <p:nvSpPr>
          <p:cNvPr id="5" name="Rectangle 6"/>
          <p:cNvSpPr>
            <a:spLocks noGrp="1" noChangeArrowheads="1"/>
          </p:cNvSpPr>
          <p:nvPr>
            <p:ph type="sldNum" sz="quarter" idx="12"/>
          </p:nvPr>
        </p:nvSpPr>
        <p:spPr>
          <a:ln/>
        </p:spPr>
        <p:txBody>
          <a:bodyPr/>
          <a:lstStyle>
            <a:lvl1pPr>
              <a:defRPr/>
            </a:lvl1pPr>
          </a:lstStyle>
          <a:p>
            <a:fld id="{50C10658-ED0C-4530-8C40-4EBC5AC81516}" type="slidenum">
              <a:rPr lang="pt-BR" altLang="pt-BR"/>
              <a:pPr/>
              <a:t>‹nº›</a:t>
            </a:fld>
            <a:endParaRPr lang="pt-BR" alt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pt-BR"/>
          </a:p>
        </p:txBody>
      </p:sp>
      <p:sp>
        <p:nvSpPr>
          <p:cNvPr id="3" name="Rectangle 5"/>
          <p:cNvSpPr>
            <a:spLocks noGrp="1" noChangeArrowheads="1"/>
          </p:cNvSpPr>
          <p:nvPr>
            <p:ph type="ftr" sz="quarter" idx="11"/>
          </p:nvPr>
        </p:nvSpPr>
        <p:spPr>
          <a:ln/>
        </p:spPr>
        <p:txBody>
          <a:bodyPr/>
          <a:lstStyle>
            <a:lvl1pPr>
              <a:defRPr/>
            </a:lvl1pPr>
          </a:lstStyle>
          <a:p>
            <a:pPr>
              <a:defRPr/>
            </a:pPr>
            <a:endParaRPr lang="pt-BR"/>
          </a:p>
        </p:txBody>
      </p:sp>
      <p:sp>
        <p:nvSpPr>
          <p:cNvPr id="4" name="Rectangle 6"/>
          <p:cNvSpPr>
            <a:spLocks noGrp="1" noChangeArrowheads="1"/>
          </p:cNvSpPr>
          <p:nvPr>
            <p:ph type="sldNum" sz="quarter" idx="12"/>
          </p:nvPr>
        </p:nvSpPr>
        <p:spPr>
          <a:ln/>
        </p:spPr>
        <p:txBody>
          <a:bodyPr/>
          <a:lstStyle>
            <a:lvl1pPr>
              <a:defRPr/>
            </a:lvl1pPr>
          </a:lstStyle>
          <a:p>
            <a:fld id="{45A45C48-B0D7-445F-A158-BE2932520827}" type="slidenum">
              <a:rPr lang="pt-BR" altLang="pt-BR"/>
              <a:pPr/>
              <a:t>‹nº›</a:t>
            </a:fld>
            <a:endParaRPr lang="pt-BR" alt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620838" y="1576388"/>
            <a:ext cx="10660062" cy="6711950"/>
          </a:xfrm>
        </p:spPr>
        <p:txBody>
          <a:bodyPr anchor="b"/>
          <a:lstStyle>
            <a:lvl1pPr algn="l">
              <a:defRPr sz="2000" b="1"/>
            </a:lvl1pPr>
          </a:lstStyle>
          <a:p>
            <a:r>
              <a:rPr lang="pt-BR"/>
              <a:t>Clique para editar o estilo do título mestre</a:t>
            </a:r>
          </a:p>
        </p:txBody>
      </p:sp>
      <p:sp>
        <p:nvSpPr>
          <p:cNvPr id="3" name="Espaço Reservado para Conteúdo 2"/>
          <p:cNvSpPr>
            <a:spLocks noGrp="1"/>
          </p:cNvSpPr>
          <p:nvPr>
            <p:ph idx="1"/>
          </p:nvPr>
        </p:nvSpPr>
        <p:spPr>
          <a:xfrm>
            <a:off x="12669838" y="1576388"/>
            <a:ext cx="18113375" cy="3380263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p:cNvSpPr>
            <a:spLocks noGrp="1"/>
          </p:cNvSpPr>
          <p:nvPr>
            <p:ph type="body" sz="half" idx="2"/>
          </p:nvPr>
        </p:nvSpPr>
        <p:spPr>
          <a:xfrm>
            <a:off x="1620838" y="8288338"/>
            <a:ext cx="10660062" cy="270906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do texto mestre</a:t>
            </a:r>
          </a:p>
        </p:txBody>
      </p:sp>
      <p:sp>
        <p:nvSpPr>
          <p:cNvPr id="5" name="Rectangle 4"/>
          <p:cNvSpPr>
            <a:spLocks noGrp="1" noChangeArrowheads="1"/>
          </p:cNvSpPr>
          <p:nvPr>
            <p:ph type="dt" sz="half" idx="10"/>
          </p:nvPr>
        </p:nvSpPr>
        <p:spPr>
          <a:ln/>
        </p:spPr>
        <p:txBody>
          <a:bodyPr/>
          <a:lstStyle>
            <a:lvl1pPr>
              <a:defRPr/>
            </a:lvl1pPr>
          </a:lstStyle>
          <a:p>
            <a:pPr>
              <a:defRPr/>
            </a:pPr>
            <a:endParaRPr lang="pt-BR"/>
          </a:p>
        </p:txBody>
      </p:sp>
      <p:sp>
        <p:nvSpPr>
          <p:cNvPr id="6" name="Rectangle 5"/>
          <p:cNvSpPr>
            <a:spLocks noGrp="1" noChangeArrowheads="1"/>
          </p:cNvSpPr>
          <p:nvPr>
            <p:ph type="ftr" sz="quarter" idx="11"/>
          </p:nvPr>
        </p:nvSpPr>
        <p:spPr>
          <a:ln/>
        </p:spPr>
        <p:txBody>
          <a:bodyPr/>
          <a:lstStyle>
            <a:lvl1pPr>
              <a:defRPr/>
            </a:lvl1pPr>
          </a:lstStyle>
          <a:p>
            <a:pPr>
              <a:defRPr/>
            </a:pPr>
            <a:endParaRPr lang="pt-BR"/>
          </a:p>
        </p:txBody>
      </p:sp>
      <p:sp>
        <p:nvSpPr>
          <p:cNvPr id="7" name="Rectangle 6"/>
          <p:cNvSpPr>
            <a:spLocks noGrp="1" noChangeArrowheads="1"/>
          </p:cNvSpPr>
          <p:nvPr>
            <p:ph type="sldNum" sz="quarter" idx="12"/>
          </p:nvPr>
        </p:nvSpPr>
        <p:spPr>
          <a:ln/>
        </p:spPr>
        <p:txBody>
          <a:bodyPr/>
          <a:lstStyle>
            <a:lvl1pPr>
              <a:defRPr/>
            </a:lvl1pPr>
          </a:lstStyle>
          <a:p>
            <a:fld id="{B13CA11E-B5D3-4FDE-842F-21AF65F87ADD}" type="slidenum">
              <a:rPr lang="pt-BR" altLang="pt-BR"/>
              <a:pPr/>
              <a:t>‹nº›</a:t>
            </a:fld>
            <a:endParaRPr lang="pt-BR" alt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6351588" y="27724100"/>
            <a:ext cx="19442112" cy="3271838"/>
          </a:xfrm>
        </p:spPr>
        <p:txBody>
          <a:bodyPr anchor="b"/>
          <a:lstStyle>
            <a:lvl1pPr algn="l">
              <a:defRPr sz="2000" b="1"/>
            </a:lvl1pPr>
          </a:lstStyle>
          <a:p>
            <a:r>
              <a:rPr lang="pt-BR"/>
              <a:t>Clique para editar o estilo do título mestre</a:t>
            </a:r>
          </a:p>
        </p:txBody>
      </p:sp>
      <p:sp>
        <p:nvSpPr>
          <p:cNvPr id="3" name="Espaço Reservado para Imagem 2"/>
          <p:cNvSpPr>
            <a:spLocks noGrp="1"/>
          </p:cNvSpPr>
          <p:nvPr>
            <p:ph type="pic" idx="1"/>
          </p:nvPr>
        </p:nvSpPr>
        <p:spPr>
          <a:xfrm>
            <a:off x="6351588" y="3538538"/>
            <a:ext cx="19442112" cy="2376328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t-BR" noProof="0"/>
          </a:p>
        </p:txBody>
      </p:sp>
      <p:sp>
        <p:nvSpPr>
          <p:cNvPr id="4" name="Espaço Reservado para Texto 3"/>
          <p:cNvSpPr>
            <a:spLocks noGrp="1"/>
          </p:cNvSpPr>
          <p:nvPr>
            <p:ph type="body" sz="half" idx="2"/>
          </p:nvPr>
        </p:nvSpPr>
        <p:spPr>
          <a:xfrm>
            <a:off x="6351588" y="30995938"/>
            <a:ext cx="19442112" cy="46482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do texto mestre</a:t>
            </a:r>
          </a:p>
        </p:txBody>
      </p:sp>
      <p:sp>
        <p:nvSpPr>
          <p:cNvPr id="5" name="Rectangle 4"/>
          <p:cNvSpPr>
            <a:spLocks noGrp="1" noChangeArrowheads="1"/>
          </p:cNvSpPr>
          <p:nvPr>
            <p:ph type="dt" sz="half" idx="10"/>
          </p:nvPr>
        </p:nvSpPr>
        <p:spPr>
          <a:ln/>
        </p:spPr>
        <p:txBody>
          <a:bodyPr/>
          <a:lstStyle>
            <a:lvl1pPr>
              <a:defRPr/>
            </a:lvl1pPr>
          </a:lstStyle>
          <a:p>
            <a:pPr>
              <a:defRPr/>
            </a:pPr>
            <a:endParaRPr lang="pt-BR"/>
          </a:p>
        </p:txBody>
      </p:sp>
      <p:sp>
        <p:nvSpPr>
          <p:cNvPr id="6" name="Rectangle 5"/>
          <p:cNvSpPr>
            <a:spLocks noGrp="1" noChangeArrowheads="1"/>
          </p:cNvSpPr>
          <p:nvPr>
            <p:ph type="ftr" sz="quarter" idx="11"/>
          </p:nvPr>
        </p:nvSpPr>
        <p:spPr>
          <a:ln/>
        </p:spPr>
        <p:txBody>
          <a:bodyPr/>
          <a:lstStyle>
            <a:lvl1pPr>
              <a:defRPr/>
            </a:lvl1pPr>
          </a:lstStyle>
          <a:p>
            <a:pPr>
              <a:defRPr/>
            </a:pPr>
            <a:endParaRPr lang="pt-BR"/>
          </a:p>
        </p:txBody>
      </p:sp>
      <p:sp>
        <p:nvSpPr>
          <p:cNvPr id="7" name="Rectangle 6"/>
          <p:cNvSpPr>
            <a:spLocks noGrp="1" noChangeArrowheads="1"/>
          </p:cNvSpPr>
          <p:nvPr>
            <p:ph type="sldNum" sz="quarter" idx="12"/>
          </p:nvPr>
        </p:nvSpPr>
        <p:spPr>
          <a:ln/>
        </p:spPr>
        <p:txBody>
          <a:bodyPr/>
          <a:lstStyle>
            <a:lvl1pPr>
              <a:defRPr/>
            </a:lvl1pPr>
          </a:lstStyle>
          <a:p>
            <a:fld id="{84710CF1-6394-45C7-8C30-A1ADB06108C7}" type="slidenum">
              <a:rPr lang="pt-BR" altLang="pt-BR"/>
              <a:pPr/>
              <a:t>‹nº›</a:t>
            </a:fld>
            <a:endParaRPr lang="pt-BR" alt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620838" y="1585913"/>
            <a:ext cx="29162375" cy="6600825"/>
          </a:xfrm>
          <a:prstGeom prst="rect">
            <a:avLst/>
          </a:prstGeom>
          <a:noFill/>
          <a:ln w="9525">
            <a:noFill/>
            <a:miter lim="800000"/>
            <a:headEnd/>
            <a:tailEnd/>
          </a:ln>
        </p:spPr>
        <p:txBody>
          <a:bodyPr vert="horz" wrap="square" lIns="431978" tIns="215989" rIns="431978" bIns="215989" numCol="1" anchor="ctr" anchorCtr="0" compatLnSpc="1">
            <a:prstTxWarp prst="textNoShape">
              <a:avLst/>
            </a:prstTxWarp>
          </a:bodyPr>
          <a:lstStyle/>
          <a:p>
            <a:pPr lvl="0"/>
            <a:r>
              <a:rPr lang="pt-BR" altLang="pt-BR"/>
              <a:t>Clique para editar o estilo do título mestre</a:t>
            </a:r>
          </a:p>
        </p:txBody>
      </p:sp>
      <p:sp>
        <p:nvSpPr>
          <p:cNvPr id="1027" name="Rectangle 3"/>
          <p:cNvSpPr>
            <a:spLocks noGrp="1" noChangeArrowheads="1"/>
          </p:cNvSpPr>
          <p:nvPr>
            <p:ph type="body" idx="1"/>
          </p:nvPr>
        </p:nvSpPr>
        <p:spPr bwMode="auto">
          <a:xfrm>
            <a:off x="1620838" y="9240838"/>
            <a:ext cx="29162375" cy="26136600"/>
          </a:xfrm>
          <a:prstGeom prst="rect">
            <a:avLst/>
          </a:prstGeom>
          <a:noFill/>
          <a:ln w="9525">
            <a:noFill/>
            <a:miter lim="800000"/>
            <a:headEnd/>
            <a:tailEnd/>
          </a:ln>
        </p:spPr>
        <p:txBody>
          <a:bodyPr vert="horz" wrap="square" lIns="431978" tIns="215989" rIns="431978" bIns="215989" numCol="1" anchor="t" anchorCtr="0" compatLnSpc="1">
            <a:prstTxWarp prst="textNoShape">
              <a:avLst/>
            </a:prstTxWarp>
          </a:bodyPr>
          <a:lstStyle/>
          <a:p>
            <a:pPr lvl="0"/>
            <a:r>
              <a:rPr lang="pt-BR" altLang="pt-BR"/>
              <a:t>Clique para editar os estilos do texto mestre</a:t>
            </a:r>
          </a:p>
          <a:p>
            <a:pPr lvl="1"/>
            <a:r>
              <a:rPr lang="pt-BR" altLang="pt-BR"/>
              <a:t>Segundo nível</a:t>
            </a:r>
          </a:p>
          <a:p>
            <a:pPr lvl="2"/>
            <a:r>
              <a:rPr lang="pt-BR" altLang="pt-BR"/>
              <a:t>Terceiro nível</a:t>
            </a:r>
          </a:p>
          <a:p>
            <a:pPr lvl="3"/>
            <a:r>
              <a:rPr lang="pt-BR" altLang="pt-BR"/>
              <a:t>Quarto nível</a:t>
            </a:r>
          </a:p>
          <a:p>
            <a:pPr lvl="4"/>
            <a:r>
              <a:rPr lang="pt-BR" altLang="pt-BR"/>
              <a:t>Quinto nível</a:t>
            </a:r>
          </a:p>
        </p:txBody>
      </p:sp>
      <p:sp>
        <p:nvSpPr>
          <p:cNvPr id="1028" name="Rectangle 4"/>
          <p:cNvSpPr>
            <a:spLocks noGrp="1" noChangeArrowheads="1"/>
          </p:cNvSpPr>
          <p:nvPr>
            <p:ph type="dt" sz="half" idx="2"/>
          </p:nvPr>
        </p:nvSpPr>
        <p:spPr bwMode="auto">
          <a:xfrm>
            <a:off x="1620838" y="36063238"/>
            <a:ext cx="7559675" cy="2754312"/>
          </a:xfrm>
          <a:prstGeom prst="rect">
            <a:avLst/>
          </a:prstGeom>
          <a:noFill/>
          <a:ln w="9525">
            <a:noFill/>
            <a:miter lim="800000"/>
            <a:headEnd/>
            <a:tailEnd/>
          </a:ln>
          <a:effectLst/>
        </p:spPr>
        <p:txBody>
          <a:bodyPr vert="horz" wrap="square" lIns="431978" tIns="215989" rIns="431978" bIns="215989" numCol="1" anchor="t" anchorCtr="0" compatLnSpc="1">
            <a:prstTxWarp prst="textNoShape">
              <a:avLst/>
            </a:prstTxWarp>
          </a:bodyPr>
          <a:lstStyle>
            <a:lvl1pPr eaLnBrk="1" hangingPunct="1">
              <a:defRPr sz="6800">
                <a:latin typeface="Arial" charset="0"/>
              </a:defRPr>
            </a:lvl1pPr>
          </a:lstStyle>
          <a:p>
            <a:pPr>
              <a:defRPr/>
            </a:pPr>
            <a:endParaRPr lang="pt-BR"/>
          </a:p>
        </p:txBody>
      </p:sp>
      <p:sp>
        <p:nvSpPr>
          <p:cNvPr id="1029" name="Rectangle 5"/>
          <p:cNvSpPr>
            <a:spLocks noGrp="1" noChangeArrowheads="1"/>
          </p:cNvSpPr>
          <p:nvPr>
            <p:ph type="ftr" sz="quarter" idx="3"/>
          </p:nvPr>
        </p:nvSpPr>
        <p:spPr bwMode="auto">
          <a:xfrm>
            <a:off x="11071225" y="36063238"/>
            <a:ext cx="10261600" cy="2754312"/>
          </a:xfrm>
          <a:prstGeom prst="rect">
            <a:avLst/>
          </a:prstGeom>
          <a:noFill/>
          <a:ln w="9525">
            <a:noFill/>
            <a:miter lim="800000"/>
            <a:headEnd/>
            <a:tailEnd/>
          </a:ln>
          <a:effectLst/>
        </p:spPr>
        <p:txBody>
          <a:bodyPr vert="horz" wrap="square" lIns="431978" tIns="215989" rIns="431978" bIns="215989" numCol="1" anchor="t" anchorCtr="0" compatLnSpc="1">
            <a:prstTxWarp prst="textNoShape">
              <a:avLst/>
            </a:prstTxWarp>
          </a:bodyPr>
          <a:lstStyle>
            <a:lvl1pPr algn="ctr" eaLnBrk="1" hangingPunct="1">
              <a:defRPr sz="6800">
                <a:latin typeface="Arial" charset="0"/>
              </a:defRPr>
            </a:lvl1pPr>
          </a:lstStyle>
          <a:p>
            <a:pPr>
              <a:defRPr/>
            </a:pPr>
            <a:endParaRPr lang="pt-BR"/>
          </a:p>
        </p:txBody>
      </p:sp>
      <p:sp>
        <p:nvSpPr>
          <p:cNvPr id="1030" name="Rectangle 6"/>
          <p:cNvSpPr>
            <a:spLocks noGrp="1" noChangeArrowheads="1"/>
          </p:cNvSpPr>
          <p:nvPr>
            <p:ph type="sldNum" sz="quarter" idx="4"/>
          </p:nvPr>
        </p:nvSpPr>
        <p:spPr bwMode="auto">
          <a:xfrm>
            <a:off x="23223538" y="36063238"/>
            <a:ext cx="7559675" cy="2754312"/>
          </a:xfrm>
          <a:prstGeom prst="rect">
            <a:avLst/>
          </a:prstGeom>
          <a:noFill/>
          <a:ln w="9525">
            <a:noFill/>
            <a:miter lim="800000"/>
            <a:headEnd/>
            <a:tailEnd/>
          </a:ln>
          <a:effectLst/>
        </p:spPr>
        <p:txBody>
          <a:bodyPr vert="horz" wrap="square" lIns="431978" tIns="215989" rIns="431978" bIns="215989" numCol="1" anchor="t" anchorCtr="0" compatLnSpc="1">
            <a:prstTxWarp prst="textNoShape">
              <a:avLst/>
            </a:prstTxWarp>
          </a:bodyPr>
          <a:lstStyle>
            <a:lvl1pPr algn="r" eaLnBrk="1" hangingPunct="1">
              <a:defRPr sz="6800"/>
            </a:lvl1pPr>
          </a:lstStyle>
          <a:p>
            <a:fld id="{9956D838-0EFD-461A-ACA0-D848710DCD47}" type="slidenum">
              <a:rPr lang="pt-BR" altLang="pt-BR"/>
              <a:pPr/>
              <a:t>‹nº›</a:t>
            </a:fld>
            <a:endParaRPr lang="pt-BR" altLang="pt-B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318000" rtl="0" eaLnBrk="0" fontAlgn="base" hangingPunct="0">
        <a:spcBef>
          <a:spcPct val="0"/>
        </a:spcBef>
        <a:spcAft>
          <a:spcPct val="0"/>
        </a:spcAft>
        <a:defRPr sz="20700">
          <a:solidFill>
            <a:schemeClr val="tx2"/>
          </a:solidFill>
          <a:latin typeface="+mj-lt"/>
          <a:ea typeface="+mj-ea"/>
          <a:cs typeface="+mj-cs"/>
        </a:defRPr>
      </a:lvl1pPr>
      <a:lvl2pPr algn="ctr" defTabSz="4318000" rtl="0" eaLnBrk="0" fontAlgn="base" hangingPunct="0">
        <a:spcBef>
          <a:spcPct val="0"/>
        </a:spcBef>
        <a:spcAft>
          <a:spcPct val="0"/>
        </a:spcAft>
        <a:defRPr sz="20700">
          <a:solidFill>
            <a:schemeClr val="tx2"/>
          </a:solidFill>
          <a:latin typeface="Arial" charset="0"/>
        </a:defRPr>
      </a:lvl2pPr>
      <a:lvl3pPr algn="ctr" defTabSz="4318000" rtl="0" eaLnBrk="0" fontAlgn="base" hangingPunct="0">
        <a:spcBef>
          <a:spcPct val="0"/>
        </a:spcBef>
        <a:spcAft>
          <a:spcPct val="0"/>
        </a:spcAft>
        <a:defRPr sz="20700">
          <a:solidFill>
            <a:schemeClr val="tx2"/>
          </a:solidFill>
          <a:latin typeface="Arial" charset="0"/>
        </a:defRPr>
      </a:lvl3pPr>
      <a:lvl4pPr algn="ctr" defTabSz="4318000" rtl="0" eaLnBrk="0" fontAlgn="base" hangingPunct="0">
        <a:spcBef>
          <a:spcPct val="0"/>
        </a:spcBef>
        <a:spcAft>
          <a:spcPct val="0"/>
        </a:spcAft>
        <a:defRPr sz="20700">
          <a:solidFill>
            <a:schemeClr val="tx2"/>
          </a:solidFill>
          <a:latin typeface="Arial" charset="0"/>
        </a:defRPr>
      </a:lvl4pPr>
      <a:lvl5pPr algn="ctr" defTabSz="4318000" rtl="0" eaLnBrk="0" fontAlgn="base" hangingPunct="0">
        <a:spcBef>
          <a:spcPct val="0"/>
        </a:spcBef>
        <a:spcAft>
          <a:spcPct val="0"/>
        </a:spcAft>
        <a:defRPr sz="20700">
          <a:solidFill>
            <a:schemeClr val="tx2"/>
          </a:solidFill>
          <a:latin typeface="Arial" charset="0"/>
        </a:defRPr>
      </a:lvl5pPr>
      <a:lvl6pPr marL="457200" algn="ctr" defTabSz="4318000" rtl="0" fontAlgn="base">
        <a:spcBef>
          <a:spcPct val="0"/>
        </a:spcBef>
        <a:spcAft>
          <a:spcPct val="0"/>
        </a:spcAft>
        <a:defRPr sz="20700">
          <a:solidFill>
            <a:schemeClr val="tx2"/>
          </a:solidFill>
          <a:latin typeface="Arial" charset="0"/>
        </a:defRPr>
      </a:lvl6pPr>
      <a:lvl7pPr marL="914400" algn="ctr" defTabSz="4318000" rtl="0" fontAlgn="base">
        <a:spcBef>
          <a:spcPct val="0"/>
        </a:spcBef>
        <a:spcAft>
          <a:spcPct val="0"/>
        </a:spcAft>
        <a:defRPr sz="20700">
          <a:solidFill>
            <a:schemeClr val="tx2"/>
          </a:solidFill>
          <a:latin typeface="Arial" charset="0"/>
        </a:defRPr>
      </a:lvl7pPr>
      <a:lvl8pPr marL="1371600" algn="ctr" defTabSz="4318000" rtl="0" fontAlgn="base">
        <a:spcBef>
          <a:spcPct val="0"/>
        </a:spcBef>
        <a:spcAft>
          <a:spcPct val="0"/>
        </a:spcAft>
        <a:defRPr sz="20700">
          <a:solidFill>
            <a:schemeClr val="tx2"/>
          </a:solidFill>
          <a:latin typeface="Arial" charset="0"/>
        </a:defRPr>
      </a:lvl8pPr>
      <a:lvl9pPr marL="1828800" algn="ctr" defTabSz="4318000" rtl="0" fontAlgn="base">
        <a:spcBef>
          <a:spcPct val="0"/>
        </a:spcBef>
        <a:spcAft>
          <a:spcPct val="0"/>
        </a:spcAft>
        <a:defRPr sz="20700">
          <a:solidFill>
            <a:schemeClr val="tx2"/>
          </a:solidFill>
          <a:latin typeface="Arial" charset="0"/>
        </a:defRPr>
      </a:lvl9pPr>
    </p:titleStyle>
    <p:bodyStyle>
      <a:lvl1pPr marL="1617663" indent="-1617663" algn="l" defTabSz="4318000" rtl="0" eaLnBrk="0" fontAlgn="base" hangingPunct="0">
        <a:spcBef>
          <a:spcPct val="20000"/>
        </a:spcBef>
        <a:spcAft>
          <a:spcPct val="0"/>
        </a:spcAft>
        <a:buChar char="•"/>
        <a:defRPr sz="14900">
          <a:solidFill>
            <a:schemeClr val="tx1"/>
          </a:solidFill>
          <a:latin typeface="+mn-lt"/>
          <a:ea typeface="+mn-ea"/>
          <a:cs typeface="+mn-cs"/>
        </a:defRPr>
      </a:lvl1pPr>
      <a:lvl2pPr marL="3508375" indent="-1346200" algn="l" defTabSz="4318000" rtl="0" eaLnBrk="0" fontAlgn="base" hangingPunct="0">
        <a:spcBef>
          <a:spcPct val="20000"/>
        </a:spcBef>
        <a:spcAft>
          <a:spcPct val="0"/>
        </a:spcAft>
        <a:buChar char="–"/>
        <a:defRPr sz="13100">
          <a:solidFill>
            <a:schemeClr val="tx1"/>
          </a:solidFill>
          <a:latin typeface="+mn-lt"/>
        </a:defRPr>
      </a:lvl2pPr>
      <a:lvl3pPr marL="5399088" indent="-1081088" algn="l" defTabSz="4318000" rtl="0" eaLnBrk="0" fontAlgn="base" hangingPunct="0">
        <a:spcBef>
          <a:spcPct val="20000"/>
        </a:spcBef>
        <a:spcAft>
          <a:spcPct val="0"/>
        </a:spcAft>
        <a:buChar char="•"/>
        <a:defRPr sz="11300">
          <a:solidFill>
            <a:schemeClr val="tx1"/>
          </a:solidFill>
          <a:latin typeface="+mn-lt"/>
        </a:defRPr>
      </a:lvl3pPr>
      <a:lvl4pPr marL="7561263" indent="-1081088" algn="l" defTabSz="4318000" rtl="0" eaLnBrk="0" fontAlgn="base" hangingPunct="0">
        <a:spcBef>
          <a:spcPct val="20000"/>
        </a:spcBef>
        <a:spcAft>
          <a:spcPct val="0"/>
        </a:spcAft>
        <a:buChar char="–"/>
        <a:defRPr sz="9500">
          <a:solidFill>
            <a:schemeClr val="tx1"/>
          </a:solidFill>
          <a:latin typeface="+mn-lt"/>
        </a:defRPr>
      </a:lvl4pPr>
      <a:lvl5pPr marL="9723438" indent="-1081088" algn="l" defTabSz="4318000" rtl="0" eaLnBrk="0" fontAlgn="base" hangingPunct="0">
        <a:spcBef>
          <a:spcPct val="20000"/>
        </a:spcBef>
        <a:spcAft>
          <a:spcPct val="0"/>
        </a:spcAft>
        <a:buChar char="»"/>
        <a:defRPr sz="9500">
          <a:solidFill>
            <a:schemeClr val="tx1"/>
          </a:solidFill>
          <a:latin typeface="+mn-lt"/>
        </a:defRPr>
      </a:lvl5pPr>
      <a:lvl6pPr marL="10180638" indent="-1081088" algn="l" defTabSz="4318000" rtl="0" fontAlgn="base">
        <a:spcBef>
          <a:spcPct val="20000"/>
        </a:spcBef>
        <a:spcAft>
          <a:spcPct val="0"/>
        </a:spcAft>
        <a:buChar char="»"/>
        <a:defRPr sz="9500">
          <a:solidFill>
            <a:schemeClr val="tx1"/>
          </a:solidFill>
          <a:latin typeface="+mn-lt"/>
        </a:defRPr>
      </a:lvl6pPr>
      <a:lvl7pPr marL="10637838" indent="-1081088" algn="l" defTabSz="4318000" rtl="0" fontAlgn="base">
        <a:spcBef>
          <a:spcPct val="20000"/>
        </a:spcBef>
        <a:spcAft>
          <a:spcPct val="0"/>
        </a:spcAft>
        <a:buChar char="»"/>
        <a:defRPr sz="9500">
          <a:solidFill>
            <a:schemeClr val="tx1"/>
          </a:solidFill>
          <a:latin typeface="+mn-lt"/>
        </a:defRPr>
      </a:lvl7pPr>
      <a:lvl8pPr marL="11095038" indent="-1081088" algn="l" defTabSz="4318000" rtl="0" fontAlgn="base">
        <a:spcBef>
          <a:spcPct val="20000"/>
        </a:spcBef>
        <a:spcAft>
          <a:spcPct val="0"/>
        </a:spcAft>
        <a:buChar char="»"/>
        <a:defRPr sz="9500">
          <a:solidFill>
            <a:schemeClr val="tx1"/>
          </a:solidFill>
          <a:latin typeface="+mn-lt"/>
        </a:defRPr>
      </a:lvl8pPr>
      <a:lvl9pPr marL="11552238" indent="-1081088" algn="l" defTabSz="4318000" rtl="0" fontAlgn="base">
        <a:spcBef>
          <a:spcPct val="20000"/>
        </a:spcBef>
        <a:spcAft>
          <a:spcPct val="0"/>
        </a:spcAft>
        <a:buChar char="»"/>
        <a:defRPr sz="9500">
          <a:solidFill>
            <a:schemeClr val="tx1"/>
          </a:solidFill>
          <a:latin typeface="+mn-lt"/>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jpeg"/><Relationship Id="rId2" Type="http://schemas.openxmlformats.org/officeDocument/2006/relationships/hyperlink" Target="https://simposiodepesquisa.animaeducacao.com.br/" TargetMode="Externa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8"/>
          <p:cNvSpPr txBox="1">
            <a:spLocks noChangeArrowheads="1"/>
          </p:cNvSpPr>
          <p:nvPr/>
        </p:nvSpPr>
        <p:spPr bwMode="auto">
          <a:xfrm>
            <a:off x="1335088" y="9210675"/>
            <a:ext cx="13711237" cy="1403350"/>
          </a:xfrm>
          <a:prstGeom prst="rect">
            <a:avLst/>
          </a:prstGeom>
          <a:noFill/>
          <a:ln w="9525">
            <a:noFill/>
            <a:miter lim="800000"/>
            <a:headEnd/>
            <a:tailEnd/>
          </a:ln>
        </p:spPr>
        <p:txBody>
          <a:bodyPr lIns="91422" tIns="45711" rIns="91422" bIns="45711">
            <a:spAutoFit/>
          </a:bodyPr>
          <a:lstStyle/>
          <a:p>
            <a:pPr defTabSz="4318000" eaLnBrk="1" hangingPunct="1">
              <a:spcBef>
                <a:spcPct val="50000"/>
              </a:spcBef>
            </a:pPr>
            <a:endParaRPr lang="pt-BR" altLang="pt-BR"/>
          </a:p>
        </p:txBody>
      </p:sp>
      <p:sp>
        <p:nvSpPr>
          <p:cNvPr id="4100" name="Text Box 10"/>
          <p:cNvSpPr txBox="1">
            <a:spLocks noChangeArrowheads="1"/>
          </p:cNvSpPr>
          <p:nvPr/>
        </p:nvSpPr>
        <p:spPr bwMode="auto">
          <a:xfrm>
            <a:off x="1508125" y="9374188"/>
            <a:ext cx="13719175" cy="1403350"/>
          </a:xfrm>
          <a:prstGeom prst="rect">
            <a:avLst/>
          </a:prstGeom>
          <a:noFill/>
          <a:ln w="9525">
            <a:noFill/>
            <a:miter lim="800000"/>
            <a:headEnd/>
            <a:tailEnd/>
          </a:ln>
        </p:spPr>
        <p:txBody>
          <a:bodyPr lIns="91422" tIns="45711" rIns="91422" bIns="45711">
            <a:spAutoFit/>
          </a:bodyPr>
          <a:lstStyle/>
          <a:p>
            <a:pPr defTabSz="4318000" eaLnBrk="1" hangingPunct="1">
              <a:spcBef>
                <a:spcPct val="50000"/>
              </a:spcBef>
            </a:pPr>
            <a:endParaRPr lang="pt-BR" altLang="pt-BR"/>
          </a:p>
        </p:txBody>
      </p:sp>
      <p:sp>
        <p:nvSpPr>
          <p:cNvPr id="3" name="Retângulo de cantos arredondados 2"/>
          <p:cNvSpPr/>
          <p:nvPr/>
        </p:nvSpPr>
        <p:spPr bwMode="auto">
          <a:xfrm>
            <a:off x="598488" y="206375"/>
            <a:ext cx="31300737" cy="2458196"/>
          </a:xfrm>
          <a:prstGeom prst="roundRect">
            <a:avLst/>
          </a:prstGeom>
          <a:noFill/>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a:lstStyle/>
          <a:p>
            <a:pPr algn="just" eaLnBrk="1" hangingPunct="1">
              <a:defRPr/>
            </a:pPr>
            <a:endParaRPr lang="pt-BR" altLang="pt-BR" sz="5400" dirty="0">
              <a:solidFill>
                <a:schemeClr val="tx1"/>
              </a:solidFill>
            </a:endParaRPr>
          </a:p>
        </p:txBody>
      </p:sp>
      <p:sp>
        <p:nvSpPr>
          <p:cNvPr id="11" name="Retângulo 10"/>
          <p:cNvSpPr/>
          <p:nvPr/>
        </p:nvSpPr>
        <p:spPr>
          <a:xfrm>
            <a:off x="576289" y="648347"/>
            <a:ext cx="31827761" cy="1938992"/>
          </a:xfrm>
          <a:prstGeom prst="rect">
            <a:avLst/>
          </a:prstGeom>
        </p:spPr>
        <p:txBody>
          <a:bodyPr wrap="square">
            <a:spAutoFit/>
          </a:bodyPr>
          <a:lstStyle/>
          <a:p>
            <a:pPr algn="ctr" eaLnBrk="1" hangingPunct="1"/>
            <a:r>
              <a:rPr lang="pt-BR" sz="5400" b="1" dirty="0" smtClean="0"/>
              <a:t>ENXERTOS ÓSSEOS SINTÉTICOS ASSOCIADOS AO ASPIRADO DE MEDULA ÓSSEA NA REGENERAÇÃO VERTICAL DE MANDÍBULA</a:t>
            </a:r>
            <a:r>
              <a:rPr lang="pt-BR" sz="6600" b="1" dirty="0" smtClean="0">
                <a:latin typeface="+mj-lt"/>
                <a:ea typeface="Calibri" pitchFamily="34" charset="0"/>
                <a:cs typeface="Times New Roman" pitchFamily="18" charset="0"/>
              </a:rPr>
              <a:t> </a:t>
            </a:r>
            <a:r>
              <a:rPr kumimoji="0" lang="pt-BR" sz="5400" b="1" i="0" u="none" strike="noStrike" cap="none" normalizeH="0" baseline="0" dirty="0" smtClean="0">
                <a:ln>
                  <a:noFill/>
                </a:ln>
                <a:solidFill>
                  <a:schemeClr val="tx1"/>
                </a:solidFill>
                <a:effectLst/>
                <a:latin typeface="+mj-lt"/>
                <a:ea typeface="Calibri" pitchFamily="34" charset="0"/>
                <a:cs typeface="Times New Roman" pitchFamily="18" charset="0"/>
              </a:rPr>
              <a:t>– ENGENHARIA BIOMÉDICA</a:t>
            </a:r>
            <a:endParaRPr kumimoji="0" lang="pt-BR" sz="5400" b="1" i="0" u="none" strike="noStrike" cap="none" normalizeH="0" baseline="0" dirty="0">
              <a:ln>
                <a:noFill/>
              </a:ln>
              <a:solidFill>
                <a:schemeClr val="tx1"/>
              </a:solidFill>
              <a:effectLst/>
              <a:latin typeface="+mj-lt"/>
              <a:ea typeface="Calibri" pitchFamily="34" charset="0"/>
              <a:cs typeface="Times New Roman" pitchFamily="18" charset="0"/>
            </a:endParaRPr>
          </a:p>
        </p:txBody>
      </p:sp>
      <p:sp>
        <p:nvSpPr>
          <p:cNvPr id="13" name="Retângulo 12"/>
          <p:cNvSpPr/>
          <p:nvPr/>
        </p:nvSpPr>
        <p:spPr>
          <a:xfrm>
            <a:off x="756309" y="3168627"/>
            <a:ext cx="30927436" cy="1015663"/>
          </a:xfrm>
          <a:prstGeom prst="rect">
            <a:avLst/>
          </a:prstGeom>
        </p:spPr>
        <p:txBody>
          <a:bodyPr wrap="square">
            <a:spAutoFit/>
          </a:bodyPr>
          <a:lstStyle/>
          <a:p>
            <a:r>
              <a:rPr lang="pt-BR" sz="6000" dirty="0" smtClean="0">
                <a:latin typeface="+mn-lt"/>
                <a:cs typeface="Times New Roman" pitchFamily="18" charset="0"/>
              </a:rPr>
              <a:t>Marcelo Fabiano Rodrigues, Adriana </a:t>
            </a:r>
            <a:r>
              <a:rPr lang="pt-BR" sz="6000" dirty="0" err="1" smtClean="0">
                <a:latin typeface="+mn-lt"/>
                <a:cs typeface="Times New Roman" pitchFamily="18" charset="0"/>
              </a:rPr>
              <a:t>Barrinha</a:t>
            </a:r>
            <a:r>
              <a:rPr lang="pt-BR" sz="6000" dirty="0" smtClean="0">
                <a:latin typeface="+mn-lt"/>
                <a:cs typeface="Times New Roman" pitchFamily="18" charset="0"/>
              </a:rPr>
              <a:t> Fernandes Moretti,  Carlos José de Lima</a:t>
            </a:r>
            <a:endParaRPr lang="pt-BR" sz="6000" dirty="0">
              <a:latin typeface="+mn-lt"/>
            </a:endParaRPr>
          </a:p>
        </p:txBody>
      </p:sp>
      <p:sp>
        <p:nvSpPr>
          <p:cNvPr id="14" name="Retângulo 13"/>
          <p:cNvSpPr/>
          <p:nvPr/>
        </p:nvSpPr>
        <p:spPr>
          <a:xfrm>
            <a:off x="828317" y="4572783"/>
            <a:ext cx="30999444" cy="2308324"/>
          </a:xfrm>
          <a:prstGeom prst="rect">
            <a:avLst/>
          </a:prstGeom>
        </p:spPr>
        <p:txBody>
          <a:bodyPr wrap="square">
            <a:spAutoFit/>
          </a:bodyPr>
          <a:lstStyle/>
          <a:p>
            <a:pPr lvl="0" algn="just"/>
            <a:r>
              <a:rPr kumimoji="0" lang="pt-BR" sz="4800" b="1" i="0" u="none" strike="noStrike" cap="none" normalizeH="0" baseline="0" dirty="0">
                <a:ln>
                  <a:noFill/>
                </a:ln>
                <a:solidFill>
                  <a:srgbClr val="FF0000"/>
                </a:solidFill>
                <a:effectLst/>
                <a:latin typeface="+mj-lt"/>
                <a:ea typeface="Calibri" pitchFamily="34" charset="0"/>
                <a:cs typeface="Times New Roman" pitchFamily="18" charset="0"/>
              </a:rPr>
              <a:t>Universidade Anhembi Morumbi – Programa de Pós – Graduação  Mestrado/Doutorado Stricto Sensu em Engenharia Biomédica – Campus São José dos Campos. </a:t>
            </a:r>
            <a:r>
              <a:rPr lang="pt-BR" sz="4800" u="sng" dirty="0">
                <a:latin typeface="+mj-lt"/>
                <a:cs typeface="Times New Roman" pitchFamily="18" charset="0"/>
                <a:hlinkClick r:id="rId2"/>
              </a:rPr>
              <a:t>https://simposiodepesquisa.animaeducacao.com.br/</a:t>
            </a:r>
            <a:r>
              <a:rPr lang="pt-BR" sz="4800" dirty="0">
                <a:latin typeface="+mj-lt"/>
                <a:cs typeface="Times New Roman" pitchFamily="18" charset="0"/>
              </a:rPr>
              <a:t> </a:t>
            </a:r>
          </a:p>
        </p:txBody>
      </p:sp>
      <p:sp>
        <p:nvSpPr>
          <p:cNvPr id="17" name="Retângulo 16"/>
          <p:cNvSpPr/>
          <p:nvPr/>
        </p:nvSpPr>
        <p:spPr>
          <a:xfrm>
            <a:off x="864321" y="7813143"/>
            <a:ext cx="12493388" cy="8002191"/>
          </a:xfrm>
          <a:prstGeom prst="rect">
            <a:avLst/>
          </a:prstGeom>
        </p:spPr>
        <p:txBody>
          <a:bodyPr wrap="square">
            <a:spAutoFit/>
          </a:bodyPr>
          <a:lstStyle/>
          <a:p>
            <a:pPr algn="ctr"/>
            <a:r>
              <a:rPr lang="pt-BR" sz="5400" b="1" dirty="0">
                <a:latin typeface="+mn-lt"/>
                <a:cs typeface="Times New Roman" pitchFamily="18" charset="0"/>
              </a:rPr>
              <a:t>Introdução</a:t>
            </a:r>
          </a:p>
          <a:p>
            <a:pPr algn="ctr"/>
            <a:endParaRPr lang="pt-BR" sz="2800" dirty="0">
              <a:latin typeface="+mn-lt"/>
              <a:cs typeface="Times New Roman" pitchFamily="18" charset="0"/>
            </a:endParaRPr>
          </a:p>
          <a:p>
            <a:pPr algn="just"/>
            <a:r>
              <a:rPr lang="pt-BR" sz="4800" dirty="0">
                <a:latin typeface="+mn-lt"/>
                <a:cs typeface="Times New Roman" pitchFamily="18" charset="0"/>
              </a:rPr>
              <a:t>Um dos maiores desafios da reabilitação oral é a necessidade de enxertia no osso mandibular para ganho de altura. Essa necessidade cirúrgica se dá quando há grandes perdas por processos reabsortivos patológicos ou fisiológicos. Nesse tipo de procedimento há falhas regenerativas ocorrendo reabsorção dos biomateriais utilizados por falta de irrigação sanguínea. </a:t>
            </a:r>
          </a:p>
        </p:txBody>
      </p:sp>
      <p:sp>
        <p:nvSpPr>
          <p:cNvPr id="18" name="Retângulo 17"/>
          <p:cNvSpPr/>
          <p:nvPr/>
        </p:nvSpPr>
        <p:spPr>
          <a:xfrm>
            <a:off x="792314" y="16778139"/>
            <a:ext cx="12817424" cy="11356955"/>
          </a:xfrm>
          <a:prstGeom prst="rect">
            <a:avLst/>
          </a:prstGeom>
        </p:spPr>
        <p:txBody>
          <a:bodyPr wrap="square">
            <a:spAutoFit/>
          </a:bodyPr>
          <a:lstStyle/>
          <a:p>
            <a:pPr algn="ctr"/>
            <a:r>
              <a:rPr lang="pt-BR" sz="5400" b="1" dirty="0">
                <a:latin typeface="+mn-lt"/>
                <a:cs typeface="Times New Roman" pitchFamily="18" charset="0"/>
              </a:rPr>
              <a:t>Objetivos</a:t>
            </a:r>
          </a:p>
          <a:p>
            <a:pPr algn="ctr"/>
            <a:endParaRPr lang="pt-BR" sz="5400" b="1" dirty="0">
              <a:latin typeface="+mn-lt"/>
              <a:cs typeface="Times New Roman" pitchFamily="18" charset="0"/>
            </a:endParaRPr>
          </a:p>
          <a:p>
            <a:pPr algn="just"/>
            <a:r>
              <a:rPr lang="pt-BR" sz="4800" dirty="0">
                <a:latin typeface="+mn-lt"/>
                <a:cs typeface="Times New Roman" pitchFamily="18" charset="0"/>
              </a:rPr>
              <a:t>Como objetivo desse trabalho propomos: investigar o porquê de não haver </a:t>
            </a:r>
            <a:r>
              <a:rPr lang="pt-BR" sz="4800" dirty="0" err="1">
                <a:latin typeface="+mn-lt"/>
                <a:cs typeface="Times New Roman" pitchFamily="18" charset="0"/>
              </a:rPr>
              <a:t>angiogênese</a:t>
            </a:r>
            <a:r>
              <a:rPr lang="pt-BR" sz="4800" dirty="0">
                <a:latin typeface="+mn-lt"/>
                <a:cs typeface="Times New Roman" pitchFamily="18" charset="0"/>
              </a:rPr>
              <a:t> adequada no sentido vertical com os </a:t>
            </a:r>
            <a:r>
              <a:rPr lang="pt-BR" sz="4800" dirty="0" err="1">
                <a:latin typeface="+mn-lt"/>
                <a:cs typeface="Times New Roman" pitchFamily="18" charset="0"/>
              </a:rPr>
              <a:t>biomaterias</a:t>
            </a:r>
            <a:r>
              <a:rPr lang="pt-BR" sz="4800" dirty="0">
                <a:latin typeface="+mn-lt"/>
                <a:cs typeface="Times New Roman" pitchFamily="18" charset="0"/>
              </a:rPr>
              <a:t> existentes utilizados para enxertia; desenvolver biomaterial em “bloco” para enxertias em aumentos verticais e horizontais mimetizando osso de origem intramembranosa; verificar o processo </a:t>
            </a:r>
            <a:r>
              <a:rPr lang="pt-BR" sz="4800" dirty="0" err="1">
                <a:latin typeface="+mn-lt"/>
                <a:cs typeface="Times New Roman" pitchFamily="18" charset="0"/>
              </a:rPr>
              <a:t>angiogênico</a:t>
            </a:r>
            <a:r>
              <a:rPr lang="pt-BR" sz="4800" dirty="0">
                <a:latin typeface="+mn-lt"/>
                <a:cs typeface="Times New Roman" pitchFamily="18" charset="0"/>
              </a:rPr>
              <a:t> e osteogênico nesse bloco desenvolvido e determinar qual a macro e microgeometria adequada do bloco para um </a:t>
            </a:r>
            <a:r>
              <a:rPr lang="pt-BR" sz="4800" dirty="0" err="1">
                <a:latin typeface="+mn-lt"/>
                <a:cs typeface="Times New Roman" pitchFamily="18" charset="0"/>
              </a:rPr>
              <a:t>scaffold</a:t>
            </a:r>
            <a:r>
              <a:rPr lang="pt-BR" sz="4800" dirty="0">
                <a:latin typeface="+mn-lt"/>
                <a:cs typeface="Times New Roman" pitchFamily="18" charset="0"/>
              </a:rPr>
              <a:t> ideal para </a:t>
            </a:r>
            <a:r>
              <a:rPr lang="pt-BR" sz="4800" dirty="0" err="1">
                <a:latin typeface="+mn-lt"/>
                <a:cs typeface="Times New Roman" pitchFamily="18" charset="0"/>
              </a:rPr>
              <a:t>angiogênese</a:t>
            </a:r>
            <a:r>
              <a:rPr lang="pt-BR" sz="4800" dirty="0">
                <a:latin typeface="+mn-lt"/>
                <a:cs typeface="Times New Roman" pitchFamily="18" charset="0"/>
              </a:rPr>
              <a:t> no sentido vertical.</a:t>
            </a:r>
          </a:p>
        </p:txBody>
      </p:sp>
      <p:sp>
        <p:nvSpPr>
          <p:cNvPr id="19" name="Retângulo 18"/>
          <p:cNvSpPr/>
          <p:nvPr/>
        </p:nvSpPr>
        <p:spPr>
          <a:xfrm>
            <a:off x="21134573" y="6733023"/>
            <a:ext cx="8496944" cy="923330"/>
          </a:xfrm>
          <a:prstGeom prst="rect">
            <a:avLst/>
          </a:prstGeom>
        </p:spPr>
        <p:txBody>
          <a:bodyPr wrap="square">
            <a:spAutoFit/>
          </a:bodyPr>
          <a:lstStyle/>
          <a:p>
            <a:pPr algn="ctr"/>
            <a:r>
              <a:rPr lang="pt-BR" sz="5400" b="1" dirty="0">
                <a:latin typeface="+mj-lt"/>
                <a:cs typeface="Times New Roman" pitchFamily="18" charset="0"/>
              </a:rPr>
              <a:t>Metodologia</a:t>
            </a:r>
          </a:p>
        </p:txBody>
      </p:sp>
      <p:pic>
        <p:nvPicPr>
          <p:cNvPr id="20" name="Picture 5"/>
          <p:cNvPicPr>
            <a:picLocks noChangeAspect="1" noChangeArrowheads="1"/>
          </p:cNvPicPr>
          <p:nvPr/>
        </p:nvPicPr>
        <p:blipFill>
          <a:blip r:embed="rId3" cstate="print"/>
          <a:srcRect/>
          <a:stretch>
            <a:fillRect/>
          </a:stretch>
        </p:blipFill>
        <p:spPr bwMode="auto">
          <a:xfrm>
            <a:off x="17210137" y="8389207"/>
            <a:ext cx="6100676" cy="4392488"/>
          </a:xfrm>
          <a:prstGeom prst="rect">
            <a:avLst/>
          </a:prstGeom>
          <a:noFill/>
          <a:ln w="9525">
            <a:noFill/>
            <a:miter lim="800000"/>
            <a:headEnd/>
            <a:tailEnd/>
          </a:ln>
        </p:spPr>
      </p:pic>
      <p:pic>
        <p:nvPicPr>
          <p:cNvPr id="21" name="Picture 6"/>
          <p:cNvPicPr>
            <a:picLocks noChangeAspect="1" noChangeArrowheads="1"/>
          </p:cNvPicPr>
          <p:nvPr/>
        </p:nvPicPr>
        <p:blipFill>
          <a:blip r:embed="rId4" cstate="print"/>
          <a:srcRect/>
          <a:stretch>
            <a:fillRect/>
          </a:stretch>
        </p:blipFill>
        <p:spPr bwMode="auto">
          <a:xfrm>
            <a:off x="24987001" y="8389207"/>
            <a:ext cx="6611640" cy="4262645"/>
          </a:xfrm>
          <a:prstGeom prst="rect">
            <a:avLst/>
          </a:prstGeom>
          <a:noFill/>
          <a:ln w="9525">
            <a:noFill/>
            <a:miter lim="800000"/>
            <a:headEnd/>
            <a:tailEnd/>
          </a:ln>
        </p:spPr>
      </p:pic>
      <p:pic>
        <p:nvPicPr>
          <p:cNvPr id="22" name="Picture 7"/>
          <p:cNvPicPr>
            <a:picLocks noChangeAspect="1" noChangeArrowheads="1"/>
          </p:cNvPicPr>
          <p:nvPr/>
        </p:nvPicPr>
        <p:blipFill>
          <a:blip r:embed="rId5" cstate="print"/>
          <a:srcRect/>
          <a:stretch>
            <a:fillRect/>
          </a:stretch>
        </p:blipFill>
        <p:spPr bwMode="auto">
          <a:xfrm>
            <a:off x="17138129" y="13177739"/>
            <a:ext cx="6751913" cy="4428492"/>
          </a:xfrm>
          <a:prstGeom prst="rect">
            <a:avLst/>
          </a:prstGeom>
          <a:noFill/>
          <a:ln w="9525">
            <a:noFill/>
            <a:miter lim="800000"/>
            <a:headEnd/>
            <a:tailEnd/>
          </a:ln>
        </p:spPr>
      </p:pic>
      <p:pic>
        <p:nvPicPr>
          <p:cNvPr id="23" name="Picture 9" descr="https://portal.bionnovation.com.br/wp-content/uploads/2021/04/2a.png"/>
          <p:cNvPicPr>
            <a:picLocks noChangeAspect="1" noChangeArrowheads="1"/>
          </p:cNvPicPr>
          <p:nvPr/>
        </p:nvPicPr>
        <p:blipFill>
          <a:blip r:embed="rId6" cstate="print"/>
          <a:srcRect/>
          <a:stretch>
            <a:fillRect/>
          </a:stretch>
        </p:blipFill>
        <p:spPr bwMode="auto">
          <a:xfrm>
            <a:off x="25095013" y="12997719"/>
            <a:ext cx="6120674" cy="4896544"/>
          </a:xfrm>
          <a:prstGeom prst="rect">
            <a:avLst/>
          </a:prstGeom>
          <a:noFill/>
        </p:spPr>
      </p:pic>
      <p:sp>
        <p:nvSpPr>
          <p:cNvPr id="24" name="Retângulo 23"/>
          <p:cNvSpPr/>
          <p:nvPr/>
        </p:nvSpPr>
        <p:spPr>
          <a:xfrm>
            <a:off x="15481945" y="18398319"/>
            <a:ext cx="16202025" cy="7663636"/>
          </a:xfrm>
          <a:prstGeom prst="rect">
            <a:avLst/>
          </a:prstGeom>
        </p:spPr>
        <p:txBody>
          <a:bodyPr>
            <a:spAutoFit/>
          </a:bodyPr>
          <a:lstStyle/>
          <a:p>
            <a:pPr algn="ctr"/>
            <a:r>
              <a:rPr lang="pt-BR" sz="5400" b="1" dirty="0">
                <a:latin typeface="+mj-lt"/>
                <a:cs typeface="Times New Roman" pitchFamily="18" charset="0"/>
              </a:rPr>
              <a:t>Resultados Esperados</a:t>
            </a:r>
          </a:p>
          <a:p>
            <a:pPr algn="ctr"/>
            <a:endParaRPr lang="pt-BR" sz="5400" b="1" dirty="0">
              <a:latin typeface="+mj-lt"/>
              <a:cs typeface="Times New Roman" pitchFamily="18" charset="0"/>
            </a:endParaRPr>
          </a:p>
          <a:p>
            <a:pPr algn="just"/>
            <a:r>
              <a:rPr lang="pt-BR" sz="4800" dirty="0">
                <a:latin typeface="+mn-lt"/>
                <a:cs typeface="Times New Roman" pitchFamily="18" charset="0"/>
              </a:rPr>
              <a:t>Espera-se não encontrar evidências de inflamação e posterior formação de fibrose associada ao reconhecimento específico do enxerto pelo sistema imune do paciente.  Através de análise </a:t>
            </a:r>
            <a:r>
              <a:rPr lang="pt-BR" sz="4800" dirty="0" err="1">
                <a:latin typeface="+mn-lt"/>
                <a:cs typeface="Times New Roman" pitchFamily="18" charset="0"/>
              </a:rPr>
              <a:t>histomorfométrica</a:t>
            </a:r>
            <a:r>
              <a:rPr lang="pt-BR" sz="4800" dirty="0">
                <a:latin typeface="+mn-lt"/>
                <a:cs typeface="Times New Roman" pitchFamily="18" charset="0"/>
              </a:rPr>
              <a:t> poderemos verificar se há correlações de plausibilidade biológica e relevância estatística, poderemos constatar que quanto maior a área de matriz neoformada, maior a quantidade de matriz óssea presente no enxerto. </a:t>
            </a:r>
          </a:p>
        </p:txBody>
      </p:sp>
      <p:sp>
        <p:nvSpPr>
          <p:cNvPr id="25" name="Retângulo 24"/>
          <p:cNvSpPr/>
          <p:nvPr/>
        </p:nvSpPr>
        <p:spPr>
          <a:xfrm>
            <a:off x="15265921" y="26283195"/>
            <a:ext cx="16202025" cy="8402300"/>
          </a:xfrm>
          <a:prstGeom prst="rect">
            <a:avLst/>
          </a:prstGeom>
        </p:spPr>
        <p:txBody>
          <a:bodyPr>
            <a:spAutoFit/>
          </a:bodyPr>
          <a:lstStyle/>
          <a:p>
            <a:pPr algn="ctr"/>
            <a:r>
              <a:rPr lang="pt-BR" sz="5400" b="1" dirty="0">
                <a:latin typeface="+mj-lt"/>
                <a:cs typeface="Times New Roman" pitchFamily="18" charset="0"/>
              </a:rPr>
              <a:t>Bibliografia</a:t>
            </a:r>
          </a:p>
          <a:p>
            <a:pPr algn="ctr"/>
            <a:endParaRPr lang="pt-BR" sz="5400" dirty="0">
              <a:latin typeface="+mj-lt"/>
              <a:cs typeface="Times New Roman" pitchFamily="18" charset="0"/>
            </a:endParaRPr>
          </a:p>
          <a:p>
            <a:pPr algn="just"/>
            <a:r>
              <a:rPr lang="pt-BR" sz="4800" dirty="0" err="1">
                <a:latin typeface="+mn-lt"/>
                <a:cs typeface="Times New Roman" pitchFamily="18" charset="0"/>
              </a:rPr>
              <a:t>Tatara</a:t>
            </a:r>
            <a:r>
              <a:rPr lang="pt-BR" sz="4800" dirty="0">
                <a:latin typeface="+mn-lt"/>
                <a:cs typeface="Times New Roman" pitchFamily="18" charset="0"/>
              </a:rPr>
              <a:t>, A. M. </a:t>
            </a:r>
            <a:r>
              <a:rPr lang="pt-BR" sz="4800" dirty="0" err="1">
                <a:latin typeface="+mn-lt"/>
                <a:cs typeface="Times New Roman" pitchFamily="18" charset="0"/>
              </a:rPr>
              <a:t>et</a:t>
            </a:r>
            <a:r>
              <a:rPr lang="pt-BR" sz="4800" dirty="0">
                <a:latin typeface="+mn-lt"/>
                <a:cs typeface="Times New Roman" pitchFamily="18" charset="0"/>
              </a:rPr>
              <a:t> al. </a:t>
            </a:r>
            <a:r>
              <a:rPr lang="pt-BR" sz="4800" dirty="0" err="1">
                <a:latin typeface="+mn-lt"/>
                <a:cs typeface="Times New Roman" pitchFamily="18" charset="0"/>
              </a:rPr>
              <a:t>Biomaterials-aided</a:t>
            </a:r>
            <a:r>
              <a:rPr lang="pt-BR" sz="4800" dirty="0">
                <a:latin typeface="+mn-lt"/>
                <a:cs typeface="Times New Roman" pitchFamily="18" charset="0"/>
              </a:rPr>
              <a:t> mandibular </a:t>
            </a:r>
            <a:r>
              <a:rPr lang="pt-BR" sz="4800" dirty="0" err="1">
                <a:latin typeface="+mn-lt"/>
                <a:cs typeface="Times New Roman" pitchFamily="18" charset="0"/>
              </a:rPr>
              <a:t>reconstruction</a:t>
            </a:r>
            <a:r>
              <a:rPr lang="pt-BR" sz="4800" dirty="0">
                <a:latin typeface="+mn-lt"/>
                <a:cs typeface="Times New Roman" pitchFamily="18" charset="0"/>
              </a:rPr>
              <a:t> </a:t>
            </a:r>
            <a:r>
              <a:rPr lang="pt-BR" sz="4800" dirty="0" err="1">
                <a:latin typeface="+mn-lt"/>
                <a:cs typeface="Times New Roman" pitchFamily="18" charset="0"/>
              </a:rPr>
              <a:t>using</a:t>
            </a:r>
            <a:r>
              <a:rPr lang="pt-BR" sz="4800" dirty="0">
                <a:latin typeface="+mn-lt"/>
                <a:cs typeface="Times New Roman" pitchFamily="18" charset="0"/>
              </a:rPr>
              <a:t> in vivo </a:t>
            </a:r>
            <a:r>
              <a:rPr lang="pt-BR" sz="4800" dirty="0" err="1">
                <a:latin typeface="+mn-lt"/>
                <a:cs typeface="Times New Roman" pitchFamily="18" charset="0"/>
              </a:rPr>
              <a:t>bioreactors</a:t>
            </a:r>
            <a:r>
              <a:rPr lang="pt-BR" sz="4800" dirty="0">
                <a:latin typeface="+mn-lt"/>
                <a:cs typeface="Times New Roman" pitchFamily="18" charset="0"/>
              </a:rPr>
              <a:t>. Proc. </a:t>
            </a:r>
            <a:r>
              <a:rPr lang="pt-BR" sz="4800" dirty="0" err="1">
                <a:latin typeface="+mn-lt"/>
                <a:cs typeface="Times New Roman" pitchFamily="18" charset="0"/>
              </a:rPr>
              <a:t>Natl</a:t>
            </a:r>
            <a:r>
              <a:rPr lang="pt-BR" sz="4800" dirty="0">
                <a:latin typeface="+mn-lt"/>
                <a:cs typeface="Times New Roman" pitchFamily="18" charset="0"/>
              </a:rPr>
              <a:t> Acad. </a:t>
            </a:r>
            <a:r>
              <a:rPr lang="pt-BR" sz="4800" dirty="0" err="1">
                <a:latin typeface="+mn-lt"/>
                <a:cs typeface="Times New Roman" pitchFamily="18" charset="0"/>
              </a:rPr>
              <a:t>Sci</a:t>
            </a:r>
            <a:r>
              <a:rPr lang="pt-BR" sz="4800" dirty="0">
                <a:latin typeface="+mn-lt"/>
                <a:cs typeface="Times New Roman" pitchFamily="18" charset="0"/>
              </a:rPr>
              <a:t>. USA 116, 6954–6963; 2019.</a:t>
            </a:r>
          </a:p>
          <a:p>
            <a:pPr algn="just"/>
            <a:r>
              <a:rPr lang="pt-BR" sz="4800" dirty="0" err="1">
                <a:latin typeface="+mn-lt"/>
                <a:cs typeface="Times New Roman" pitchFamily="18" charset="0"/>
              </a:rPr>
              <a:t>Tian</a:t>
            </a:r>
            <a:r>
              <a:rPr lang="pt-BR" sz="4800" dirty="0">
                <a:latin typeface="+mn-lt"/>
                <a:cs typeface="Times New Roman" pitchFamily="18" charset="0"/>
              </a:rPr>
              <a:t>, T., </a:t>
            </a:r>
            <a:r>
              <a:rPr lang="pt-BR" sz="4800" dirty="0" err="1">
                <a:latin typeface="+mn-lt"/>
                <a:cs typeface="Times New Roman" pitchFamily="18" charset="0"/>
              </a:rPr>
              <a:t>Zhang</a:t>
            </a:r>
            <a:r>
              <a:rPr lang="pt-BR" sz="4800" dirty="0">
                <a:latin typeface="+mn-lt"/>
                <a:cs typeface="Times New Roman" pitchFamily="18" charset="0"/>
              </a:rPr>
              <a:t>, T., </a:t>
            </a:r>
            <a:r>
              <a:rPr lang="pt-BR" sz="4800" dirty="0" err="1">
                <a:latin typeface="+mn-lt"/>
                <a:cs typeface="Times New Roman" pitchFamily="18" charset="0"/>
              </a:rPr>
              <a:t>Lin</a:t>
            </a:r>
            <a:r>
              <a:rPr lang="pt-BR" sz="4800" dirty="0">
                <a:latin typeface="+mn-lt"/>
                <a:cs typeface="Times New Roman" pitchFamily="18" charset="0"/>
              </a:rPr>
              <a:t>, Y. &amp; Cai, X. </a:t>
            </a:r>
            <a:r>
              <a:rPr lang="pt-BR" sz="4800" dirty="0" err="1">
                <a:latin typeface="+mn-lt"/>
                <a:cs typeface="Times New Roman" pitchFamily="18" charset="0"/>
              </a:rPr>
              <a:t>Vascularization</a:t>
            </a:r>
            <a:r>
              <a:rPr lang="pt-BR" sz="4800" dirty="0">
                <a:latin typeface="+mn-lt"/>
                <a:cs typeface="Times New Roman" pitchFamily="18" charset="0"/>
              </a:rPr>
              <a:t> in craniofacial </a:t>
            </a:r>
            <a:r>
              <a:rPr lang="pt-BR" sz="4800" dirty="0" err="1">
                <a:latin typeface="+mn-lt"/>
                <a:cs typeface="Times New Roman" pitchFamily="18" charset="0"/>
              </a:rPr>
              <a:t>bone</a:t>
            </a:r>
            <a:r>
              <a:rPr lang="pt-BR" sz="4800" dirty="0">
                <a:latin typeface="+mn-lt"/>
                <a:cs typeface="Times New Roman" pitchFamily="18" charset="0"/>
              </a:rPr>
              <a:t> </a:t>
            </a:r>
            <a:r>
              <a:rPr lang="pt-BR" sz="4800" dirty="0" err="1">
                <a:latin typeface="+mn-lt"/>
                <a:cs typeface="Times New Roman" pitchFamily="18" charset="0"/>
              </a:rPr>
              <a:t>tissue</a:t>
            </a:r>
            <a:r>
              <a:rPr lang="pt-BR" sz="4800" dirty="0">
                <a:latin typeface="+mn-lt"/>
                <a:cs typeface="Times New Roman" pitchFamily="18" charset="0"/>
              </a:rPr>
              <a:t> </a:t>
            </a:r>
            <a:r>
              <a:rPr lang="pt-BR" sz="4800" dirty="0" err="1">
                <a:latin typeface="+mn-lt"/>
                <a:cs typeface="Times New Roman" pitchFamily="18" charset="0"/>
              </a:rPr>
              <a:t>engineering</a:t>
            </a:r>
            <a:r>
              <a:rPr lang="pt-BR" sz="4800" dirty="0">
                <a:latin typeface="+mn-lt"/>
                <a:cs typeface="Times New Roman" pitchFamily="18" charset="0"/>
              </a:rPr>
              <a:t>. J. </a:t>
            </a:r>
            <a:r>
              <a:rPr lang="pt-BR" sz="4800" dirty="0" err="1">
                <a:latin typeface="+mn-lt"/>
                <a:cs typeface="Times New Roman" pitchFamily="18" charset="0"/>
              </a:rPr>
              <a:t>Dent</a:t>
            </a:r>
            <a:r>
              <a:rPr lang="pt-BR" sz="4800" dirty="0">
                <a:latin typeface="+mn-lt"/>
                <a:cs typeface="Times New Roman" pitchFamily="18" charset="0"/>
              </a:rPr>
              <a:t>. Res. 97, 969–976; 2018.</a:t>
            </a:r>
          </a:p>
          <a:p>
            <a:pPr algn="just"/>
            <a:r>
              <a:rPr lang="pt-BR" sz="4800" dirty="0" err="1">
                <a:latin typeface="+mn-lt"/>
                <a:cs typeface="Times New Roman" pitchFamily="18" charset="0"/>
              </a:rPr>
              <a:t>Urban</a:t>
            </a:r>
            <a:r>
              <a:rPr lang="pt-BR" sz="4800" dirty="0">
                <a:latin typeface="+mn-lt"/>
                <a:cs typeface="Times New Roman" pitchFamily="18" charset="0"/>
              </a:rPr>
              <a:t> IA, </a:t>
            </a:r>
            <a:r>
              <a:rPr lang="pt-BR" sz="4800" dirty="0" err="1">
                <a:latin typeface="+mn-lt"/>
                <a:cs typeface="Times New Roman" pitchFamily="18" charset="0"/>
              </a:rPr>
              <a:t>Monje</a:t>
            </a:r>
            <a:r>
              <a:rPr lang="pt-BR" sz="4800" dirty="0">
                <a:latin typeface="+mn-lt"/>
                <a:cs typeface="Times New Roman" pitchFamily="18" charset="0"/>
              </a:rPr>
              <a:t> A. Regeneração óssea guiada na reconstrução óssea alveolar. </a:t>
            </a:r>
            <a:r>
              <a:rPr lang="pt-BR" sz="4800" i="1" dirty="0">
                <a:latin typeface="+mn-lt"/>
                <a:cs typeface="Times New Roman" pitchFamily="18" charset="0"/>
              </a:rPr>
              <a:t>Oral </a:t>
            </a:r>
            <a:r>
              <a:rPr lang="pt-BR" sz="4800" dirty="0" err="1">
                <a:latin typeface="+mn-lt"/>
                <a:cs typeface="Times New Roman" pitchFamily="18" charset="0"/>
              </a:rPr>
              <a:t>Maxillofac</a:t>
            </a:r>
            <a:r>
              <a:rPr lang="pt-BR" sz="4800" dirty="0">
                <a:latin typeface="+mn-lt"/>
                <a:cs typeface="Times New Roman" pitchFamily="18" charset="0"/>
              </a:rPr>
              <a:t> </a:t>
            </a:r>
            <a:r>
              <a:rPr lang="pt-BR" sz="4800" dirty="0" err="1">
                <a:latin typeface="+mn-lt"/>
                <a:cs typeface="Times New Roman" pitchFamily="18" charset="0"/>
              </a:rPr>
              <a:t>Surg</a:t>
            </a:r>
            <a:r>
              <a:rPr lang="pt-BR" sz="4800" dirty="0">
                <a:latin typeface="+mn-lt"/>
                <a:cs typeface="Times New Roman" pitchFamily="18" charset="0"/>
              </a:rPr>
              <a:t> </a:t>
            </a:r>
            <a:r>
              <a:rPr lang="pt-BR" sz="4800" dirty="0" err="1">
                <a:latin typeface="+mn-lt"/>
                <a:cs typeface="Times New Roman" pitchFamily="18" charset="0"/>
              </a:rPr>
              <a:t>Clin</a:t>
            </a:r>
            <a:r>
              <a:rPr lang="pt-BR" sz="4800" dirty="0">
                <a:latin typeface="+mn-lt"/>
                <a:cs typeface="Times New Roman" pitchFamily="18" charset="0"/>
              </a:rPr>
              <a:t> North </a:t>
            </a:r>
            <a:r>
              <a:rPr lang="pt-BR" sz="4800" dirty="0" err="1">
                <a:latin typeface="+mn-lt"/>
                <a:cs typeface="Times New Roman" pitchFamily="18" charset="0"/>
              </a:rPr>
              <a:t>Am</a:t>
            </a:r>
            <a:r>
              <a:rPr lang="pt-BR" sz="4800" i="1" dirty="0">
                <a:latin typeface="+mn-lt"/>
                <a:cs typeface="Times New Roman" pitchFamily="18" charset="0"/>
              </a:rPr>
              <a:t>. </a:t>
            </a:r>
            <a:r>
              <a:rPr lang="pt-BR" sz="4800" dirty="0">
                <a:latin typeface="+mn-lt"/>
                <a:cs typeface="Times New Roman" pitchFamily="18" charset="0"/>
              </a:rPr>
              <a:t>31:331-338, 2019</a:t>
            </a:r>
            <a:r>
              <a:rPr lang="pt-BR" sz="4800" dirty="0">
                <a:latin typeface="+mn-lt"/>
              </a:rPr>
              <a:t>.</a:t>
            </a:r>
          </a:p>
        </p:txBody>
      </p:sp>
      <p:sp>
        <p:nvSpPr>
          <p:cNvPr id="27" name="Retângulo 26"/>
          <p:cNvSpPr/>
          <p:nvPr/>
        </p:nvSpPr>
        <p:spPr>
          <a:xfrm>
            <a:off x="15265921" y="34960159"/>
            <a:ext cx="16202025" cy="3877985"/>
          </a:xfrm>
          <a:prstGeom prst="rect">
            <a:avLst/>
          </a:prstGeom>
        </p:spPr>
        <p:txBody>
          <a:bodyPr>
            <a:spAutoFit/>
          </a:bodyPr>
          <a:lstStyle/>
          <a:p>
            <a:pPr algn="ctr"/>
            <a:r>
              <a:rPr lang="pt-BR" sz="5400" b="1" dirty="0">
                <a:latin typeface="+mj-lt"/>
                <a:cs typeface="Times New Roman" pitchFamily="18" charset="0"/>
              </a:rPr>
              <a:t>Fomento</a:t>
            </a:r>
          </a:p>
          <a:p>
            <a:pPr algn="just"/>
            <a:r>
              <a:rPr lang="pt-BR" sz="4800" dirty="0">
                <a:latin typeface="+mn-lt"/>
                <a:cs typeface="Times New Roman" pitchFamily="18" charset="0"/>
              </a:rPr>
              <a:t>Agradeço a CAPES (Coordenação de Aperfeiçoamento de Pessoal de Nível Superior) pela concessão de bolsa de estudo que possibilitou essa proposta de trabalho científico.</a:t>
            </a:r>
          </a:p>
        </p:txBody>
      </p:sp>
      <p:pic>
        <p:nvPicPr>
          <p:cNvPr id="2050" name="Picture 2" descr="https://pesquisaic.animaeducacao.com.br/doc_edi/edital_672a6adc6beb0.jpeg"/>
          <p:cNvPicPr>
            <a:picLocks noChangeAspect="1" noChangeArrowheads="1"/>
          </p:cNvPicPr>
          <p:nvPr/>
        </p:nvPicPr>
        <p:blipFill>
          <a:blip r:embed="rId7" cstate="print"/>
          <a:srcRect/>
          <a:stretch>
            <a:fillRect/>
          </a:stretch>
        </p:blipFill>
        <p:spPr bwMode="auto">
          <a:xfrm>
            <a:off x="1008337" y="29883595"/>
            <a:ext cx="11603371" cy="6519645"/>
          </a:xfrm>
          <a:prstGeom prst="rect">
            <a:avLst/>
          </a:prstGeom>
          <a:noFill/>
        </p:spPr>
      </p:pic>
    </p:spTree>
  </p:cSld>
  <p:clrMapOvr>
    <a:masterClrMapping/>
  </p:clrMapOvr>
</p:sld>
</file>

<file path=ppt/theme/theme1.xml><?xml version="1.0" encoding="utf-8"?>
<a:theme xmlns:a="http://schemas.openxmlformats.org/drawingml/2006/main" name="Design padrão">
  <a:themeElements>
    <a:clrScheme name="Design padrã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sign padrão">
      <a:majorFont>
        <a:latin typeface="Arial"/>
        <a:ea typeface=""/>
        <a:cs typeface=""/>
      </a:majorFont>
      <a:minorFont>
        <a:latin typeface="Arial"/>
        <a:ea typeface=""/>
        <a:cs typeface=""/>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318000" rtl="0" eaLnBrk="1" fontAlgn="base" latinLnBrk="0" hangingPunct="1">
          <a:lnSpc>
            <a:spcPct val="100000"/>
          </a:lnSpc>
          <a:spcBef>
            <a:spcPct val="0"/>
          </a:spcBef>
          <a:spcAft>
            <a:spcPct val="0"/>
          </a:spcAft>
          <a:buClrTx/>
          <a:buSzTx/>
          <a:buFontTx/>
          <a:buNone/>
          <a:tabLst/>
          <a:defRPr kumimoji="0" lang="pt-BR" sz="8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318000" rtl="0" eaLnBrk="1" fontAlgn="base" latinLnBrk="0" hangingPunct="1">
          <a:lnSpc>
            <a:spcPct val="100000"/>
          </a:lnSpc>
          <a:spcBef>
            <a:spcPct val="0"/>
          </a:spcBef>
          <a:spcAft>
            <a:spcPct val="0"/>
          </a:spcAft>
          <a:buClrTx/>
          <a:buSzTx/>
          <a:buFontTx/>
          <a:buNone/>
          <a:tabLst/>
          <a:defRPr kumimoji="0" lang="pt-BR" sz="8600" b="0" i="0" u="none" strike="noStrike" cap="none" normalizeH="0" baseline="0" smtClean="0">
            <a:ln>
              <a:noFill/>
            </a:ln>
            <a:solidFill>
              <a:schemeClr val="tx1"/>
            </a:solidFill>
            <a:effectLst/>
            <a:latin typeface="Arial" charset="0"/>
          </a:defRPr>
        </a:defPPr>
      </a:lstStyle>
    </a:lnDef>
  </a:objectDefaults>
  <a:extraClrSchemeLst>
    <a:extraClrScheme>
      <a:clrScheme name="Design padrã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sign padrã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sign padrã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sign padrã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sign padrã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sign padrã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sign padrã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sign padrã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sign padrã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sign padrã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sign padrã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sign padrã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212</TotalTime>
  <Words>369</Words>
  <Application>Microsoft Office PowerPoint</Application>
  <PresentationFormat>Personalizar</PresentationFormat>
  <Paragraphs>20</Paragraphs>
  <Slides>1</Slides>
  <Notes>0</Notes>
  <HiddenSlides>0</HiddenSlides>
  <MMClips>0</MMClips>
  <ScaleCrop>false</ScaleCrop>
  <HeadingPairs>
    <vt:vector size="4" baseType="variant">
      <vt:variant>
        <vt:lpstr>Tema</vt:lpstr>
      </vt:variant>
      <vt:variant>
        <vt:i4>1</vt:i4>
      </vt:variant>
      <vt:variant>
        <vt:lpstr>Títulos de slides</vt:lpstr>
      </vt:variant>
      <vt:variant>
        <vt:i4>1</vt:i4>
      </vt:variant>
    </vt:vector>
  </HeadingPairs>
  <TitlesOfParts>
    <vt:vector size="2" baseType="lpstr">
      <vt:lpstr>Design padrão</vt:lpstr>
      <vt:lpstr>Slide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Ana Paula</dc:creator>
  <cp:lastModifiedBy>Marcelo Fabiano</cp:lastModifiedBy>
  <cp:revision>51</cp:revision>
  <dcterms:created xsi:type="dcterms:W3CDTF">2007-04-30T12:53:49Z</dcterms:created>
  <dcterms:modified xsi:type="dcterms:W3CDTF">2024-11-28T01:52:21Z</dcterms:modified>
</cp:coreProperties>
</file>