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b="1" dirty="0"/>
              <a:t>IMPACTO DO DESMATAMENTO NA SAÚDE HUMANA: A IMPORTÂNCIA DA LEGISLAÇÃO AMBIENTAL NO COMBATE ÀS </a:t>
            </a:r>
            <a:r>
              <a:rPr lang="pt-BR" sz="4000" b="1" dirty="0" smtClean="0"/>
              <a:t>PANDEMIAS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pt-BR" dirty="0"/>
              <a:t>Flávia Jeanne </a:t>
            </a:r>
            <a:r>
              <a:rPr lang="pt-BR" dirty="0" smtClean="0"/>
              <a:t>Ferrari</a:t>
            </a:r>
          </a:p>
          <a:p>
            <a:r>
              <a:rPr lang="pt-BR" dirty="0" err="1"/>
              <a:t>Prof</a:t>
            </a:r>
            <a:r>
              <a:rPr lang="pt-BR" dirty="0"/>
              <a:t> Viviane Coelho de </a:t>
            </a:r>
            <a:r>
              <a:rPr lang="pt-BR" dirty="0" err="1"/>
              <a:t>Sellos-Knoerr</a:t>
            </a:r>
            <a:endParaRPr lang="pt-BR" dirty="0"/>
          </a:p>
          <a:p>
            <a:r>
              <a:rPr lang="pt-BR" dirty="0" err="1"/>
              <a:t>Prof</a:t>
            </a:r>
            <a:r>
              <a:rPr lang="pt-BR" dirty="0"/>
              <a:t> Jose Laurindo de Souza Netto</a:t>
            </a:r>
          </a:p>
          <a:p>
            <a:r>
              <a:rPr lang="pt-BR" dirty="0" err="1"/>
              <a:t>Prof</a:t>
            </a:r>
            <a:r>
              <a:rPr lang="pt-BR" dirty="0"/>
              <a:t> Fernando Gustavo </a:t>
            </a:r>
            <a:r>
              <a:rPr lang="pt-BR" dirty="0" err="1"/>
              <a:t>Knoerr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43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488374"/>
            <a:ext cx="8946541" cy="576002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dirty="0"/>
              <a:t>Teve-se por objetivo central investigar o papel do Direito Ambiental frente às confluências existentes entre o desmatamento, a emergência de zoonoses e </a:t>
            </a:r>
            <a:r>
              <a:rPr lang="pt-BR" dirty="0" smtClean="0"/>
              <a:t>pandemias </a:t>
            </a:r>
            <a:r>
              <a:rPr lang="pt-BR" dirty="0"/>
              <a:t>e os seus respectivos impactos na saúde humana. Pretendeu-se ainda, por objetivos específicos:  examinar os fundamentos do Direito Ambiental, da saúde humana, do desmatamento e da proliferação de patógenos nocivos à saúde humana; analisar os aspectos centrais relacionados às florestas, bem como as implicações do desmatamento para ao surgimento de zoonoses </a:t>
            </a:r>
            <a:r>
              <a:rPr lang="pt-BR"/>
              <a:t>e </a:t>
            </a:r>
            <a:r>
              <a:rPr lang="pt-BR" smtClean="0"/>
              <a:t>pandemias, </a:t>
            </a:r>
            <a:r>
              <a:rPr lang="pt-BR" dirty="0"/>
              <a:t>frente aos impactos decorrentes na saúde humana; discutir as principais estratégias e instrumentos legais relacionados e suas implicações e; identificar tendências que empreguem intervenções legais para controlar as pragas e o desmatamento, considerando simultaneamente os aspectos de conservação ambiental e promoção da saúde humana. Por meio de uma pesquisa de natureza descritiva exploratória, de método dedutivo e análise qualitativa, o estudo realizado demonstrou a pertinência do princípio da precaução do Direito Ambiental, como uma via a ser adotada no cenário jurídico, pois, frente à imprevisibilidade dos danos e seus desdobramentos, recorda-se a importância de antecipar riscos. Mesmo com a presença do referido princípio em alguns dispositivos legais e entendimentos, o estudo demonstrou que ainda restam vastos desafios quanto à sua implementação factível, principalmente devido à falta de entendimento quanto à natureza do princípio. O estudo realizado também enfatizou que a saúde humana não pode ser considerada à parte da saúde ambiental e animal, tendo em vista que com estas interage e delas depende. Reitera-se ainda que as discussões e apontamentos deste estudo contribuem e fomentam a consecução dos Objetivos de Desenvolvimento Sustentável das Nações Unidas, especificamente dos ODS 3 (Saúde e Bem-Estar), ODS 13 (Ação Contra a Mudança Global do Clima), ODS 15 (Vida Terrestre), 16 (Paz, Justiça e Instituições Eficazes) e ODS 17 (Parcerias e Meios de Implementação). Conclui-se que vida humana é indissociável do meio ambiente e duas dinâmicas, e que qualquer desequilíbrio causado a esse ambiente e à sua biodiversidade pode ter efeitos imprevisíveis e, por vezes, irreparáveis à saúde humana, de modo que a aplicação do princípio da precaução do Direito Ambiental deve orientar o desenvolvimento, avaliação e implementação de políticas relacionadas ao desmatamento, a fim de proteger todo o complexo sistema que comporta o meio ambiente, a saúde e o bem-estar das gerações presentes e futuras. 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b="1" dirty="0"/>
              <a:t>Palavras-chave:</a:t>
            </a:r>
            <a:r>
              <a:rPr lang="pt-BR" dirty="0"/>
              <a:t> </a:t>
            </a:r>
            <a:r>
              <a:rPr lang="pt-BR" dirty="0" smtClean="0"/>
              <a:t>Pandemia; </a:t>
            </a:r>
            <a:r>
              <a:rPr lang="pt-BR" dirty="0"/>
              <a:t>Degradação Ambiental; Desmatamento; Direito Ambiental; Saúde Humana.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49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174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Íon</vt:lpstr>
      <vt:lpstr>IMPACTO DO DESMATAMENTO NA SAÚDE HUMANA: A IMPORTÂNCIA DA LEGISLAÇÃO AMBIENTAL NO COMBATE ÀS PANDEMIAS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 DO DESMATAMENTO NA SAÚDE HUMANA: A IMPORTÂNCIA DA LEGISLAÇÃO AMBIENTAL NO COMBATE ÀS PANDEMIAS</dc:title>
  <dc:creator>FLAVIA JEANE FERRARI</dc:creator>
  <cp:lastModifiedBy>FLAVIA JEANE FERRARI</cp:lastModifiedBy>
  <cp:revision>2</cp:revision>
  <dcterms:created xsi:type="dcterms:W3CDTF">2024-11-27T14:53:24Z</dcterms:created>
  <dcterms:modified xsi:type="dcterms:W3CDTF">2024-11-27T14:56:36Z</dcterms:modified>
</cp:coreProperties>
</file>