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Lst>
  <p:sldSz cy="39604950" cx="32404050"/>
  <p:notesSz cx="6662725" cy="983297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474">
          <p15:clr>
            <a:srgbClr val="000000"/>
          </p15:clr>
        </p15:guide>
        <p15:guide id="2" pos="10206">
          <p15:clr>
            <a:srgbClr val="000000"/>
          </p15:clr>
        </p15:guide>
      </p15:sldGuideLst>
    </p:ext>
    <p:ext uri="GoogleSlidesCustomDataVersion2">
      <go:slidesCustomData xmlns:go="http://customooxmlschemas.google.com/" r:id="rId8" roundtripDataSignature="AMtx7mjqPVjiOAU3Paz+TKO8sWHfDdJc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BA53D3-F2BC-445B-AF93-5596B582C682}">
  <a:tblStyle styleId="{34BA53D3-F2BC-445B-AF93-5596B582C68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474" orient="horz"/>
        <p:guide pos="10206"/>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887662" cy="4937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773487" y="0"/>
            <a:ext cx="2887662" cy="493712"/>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973262" y="1228725"/>
            <a:ext cx="2716212" cy="33194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66750" y="4732337"/>
            <a:ext cx="5329237" cy="38719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339262"/>
            <a:ext cx="2887662" cy="49371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86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773487" y="9339262"/>
            <a:ext cx="2887662" cy="4937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66750" y="4732337"/>
            <a:ext cx="5329237" cy="38719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973262" y="1228725"/>
            <a:ext cx="2716212" cy="33194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2430463" y="12303125"/>
            <a:ext cx="27543125" cy="8489950"/>
          </a:xfrm>
          <a:prstGeom prst="rect">
            <a:avLst/>
          </a:prstGeom>
          <a:noFill/>
          <a:ln>
            <a:noFill/>
          </a:ln>
        </p:spPr>
        <p:txBody>
          <a:bodyPr anchorCtr="0" anchor="ctr" bIns="215975" lIns="431975" spcFirstLastPara="1" rIns="431975" wrap="square" tIns="2159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3"/>
          <p:cNvSpPr txBox="1"/>
          <p:nvPr>
            <p:ph idx="1" type="subTitle"/>
          </p:nvPr>
        </p:nvSpPr>
        <p:spPr>
          <a:xfrm>
            <a:off x="4860925" y="22442488"/>
            <a:ext cx="22682200" cy="10121900"/>
          </a:xfrm>
          <a:prstGeom prst="rect">
            <a:avLst/>
          </a:prstGeom>
          <a:noFill/>
          <a:ln>
            <a:noFill/>
          </a:ln>
        </p:spPr>
        <p:txBody>
          <a:bodyPr anchorCtr="0" anchor="t" bIns="215975" lIns="431975" spcFirstLastPara="1" rIns="431975" wrap="square" tIns="215975">
            <a:noAutofit/>
          </a:bodyPr>
          <a:lstStyle>
            <a:lvl1pPr lvl="0" algn="ctr">
              <a:spcBef>
                <a:spcPts val="2980"/>
              </a:spcBef>
              <a:spcAft>
                <a:spcPts val="0"/>
              </a:spcAft>
              <a:buClr>
                <a:schemeClr val="dk1"/>
              </a:buClr>
              <a:buSzPts val="14900"/>
              <a:buFont typeface="Arial"/>
              <a:buNone/>
              <a:defRPr/>
            </a:lvl1pPr>
            <a:lvl2pPr lvl="1" algn="ctr">
              <a:spcBef>
                <a:spcPts val="2620"/>
              </a:spcBef>
              <a:spcAft>
                <a:spcPts val="0"/>
              </a:spcAft>
              <a:buClr>
                <a:schemeClr val="dk1"/>
              </a:buClr>
              <a:buSzPts val="13100"/>
              <a:buFont typeface="Arial"/>
              <a:buNone/>
              <a:defRPr/>
            </a:lvl2pPr>
            <a:lvl3pPr lvl="2" algn="ctr">
              <a:spcBef>
                <a:spcPts val="2260"/>
              </a:spcBef>
              <a:spcAft>
                <a:spcPts val="0"/>
              </a:spcAft>
              <a:buClr>
                <a:schemeClr val="dk1"/>
              </a:buClr>
              <a:buSzPts val="11300"/>
              <a:buFont typeface="Arial"/>
              <a:buNone/>
              <a:defRPr/>
            </a:lvl3pPr>
            <a:lvl4pPr lvl="3" algn="ctr">
              <a:spcBef>
                <a:spcPts val="1900"/>
              </a:spcBef>
              <a:spcAft>
                <a:spcPts val="0"/>
              </a:spcAft>
              <a:buClr>
                <a:schemeClr val="dk1"/>
              </a:buClr>
              <a:buSzPts val="9500"/>
              <a:buFont typeface="Arial"/>
              <a:buNone/>
              <a:defRPr/>
            </a:lvl4pPr>
            <a:lvl5pPr lvl="4" algn="ctr">
              <a:spcBef>
                <a:spcPts val="1900"/>
              </a:spcBef>
              <a:spcAft>
                <a:spcPts val="0"/>
              </a:spcAft>
              <a:buClr>
                <a:schemeClr val="dk1"/>
              </a:buClr>
              <a:buSzPts val="9500"/>
              <a:buFont typeface="Arial"/>
              <a:buNone/>
              <a:defRPr/>
            </a:lvl5pPr>
            <a:lvl6pPr lvl="5" algn="ctr">
              <a:spcBef>
                <a:spcPts val="1900"/>
              </a:spcBef>
              <a:spcAft>
                <a:spcPts val="0"/>
              </a:spcAft>
              <a:buClr>
                <a:schemeClr val="dk1"/>
              </a:buClr>
              <a:buSzPts val="9500"/>
              <a:buFont typeface="Arial"/>
              <a:buNone/>
              <a:defRPr/>
            </a:lvl6pPr>
            <a:lvl7pPr lvl="6" algn="ctr">
              <a:spcBef>
                <a:spcPts val="1900"/>
              </a:spcBef>
              <a:spcAft>
                <a:spcPts val="0"/>
              </a:spcAft>
              <a:buClr>
                <a:schemeClr val="dk1"/>
              </a:buClr>
              <a:buSzPts val="9500"/>
              <a:buFont typeface="Arial"/>
              <a:buNone/>
              <a:defRPr/>
            </a:lvl7pPr>
            <a:lvl8pPr lvl="7" algn="ctr">
              <a:spcBef>
                <a:spcPts val="1900"/>
              </a:spcBef>
              <a:spcAft>
                <a:spcPts val="0"/>
              </a:spcAft>
              <a:buClr>
                <a:schemeClr val="dk1"/>
              </a:buClr>
              <a:buSzPts val="9500"/>
              <a:buFont typeface="Arial"/>
              <a:buNone/>
              <a:defRPr/>
            </a:lvl8pPr>
            <a:lvl9pPr lvl="8" algn="ctr">
              <a:spcBef>
                <a:spcPts val="1900"/>
              </a:spcBef>
              <a:spcAft>
                <a:spcPts val="0"/>
              </a:spcAft>
              <a:buClr>
                <a:schemeClr val="dk1"/>
              </a:buClr>
              <a:buSzPts val="9500"/>
              <a:buFont typeface="Arial"/>
              <a:buNone/>
              <a:defRPr/>
            </a:lvl9pPr>
          </a:lstStyle>
          <a:p/>
        </p:txBody>
      </p:sp>
      <p:sp>
        <p:nvSpPr>
          <p:cNvPr id="18" name="Google Shape;18;p3"/>
          <p:cNvSpPr txBox="1"/>
          <p:nvPr>
            <p:ph idx="10" type="dt"/>
          </p:nvPr>
        </p:nvSpPr>
        <p:spPr>
          <a:xfrm>
            <a:off x="1620837" y="36063237"/>
            <a:ext cx="7559675"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1" type="ftr"/>
          </p:nvPr>
        </p:nvSpPr>
        <p:spPr>
          <a:xfrm>
            <a:off x="11071225" y="36063237"/>
            <a:ext cx="10261600"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2" type="sldNum"/>
          </p:nvPr>
        </p:nvSpPr>
        <p:spPr>
          <a:xfrm>
            <a:off x="23223537" y="36063237"/>
            <a:ext cx="7559675" cy="2754312"/>
          </a:xfrm>
          <a:prstGeom prst="rect">
            <a:avLst/>
          </a:prstGeom>
          <a:noFill/>
          <a:ln>
            <a:noFill/>
          </a:ln>
        </p:spPr>
        <p:txBody>
          <a:bodyPr anchorCtr="0" anchor="t" bIns="215975" lIns="431975" spcFirstLastPara="1" rIns="431975" wrap="square" tIns="215975">
            <a:noAutofit/>
          </a:bodyPr>
          <a:lstStyle>
            <a:lvl1pPr indent="0" lvl="0" marL="0" marR="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72" name="Shape 72"/>
        <p:cNvGrpSpPr/>
        <p:nvPr/>
      </p:nvGrpSpPr>
      <p:grpSpPr>
        <a:xfrm>
          <a:off x="0" y="0"/>
          <a:ext cx="0" cy="0"/>
          <a:chOff x="0" y="0"/>
          <a:chExt cx="0" cy="0"/>
        </a:xfrm>
      </p:grpSpPr>
      <p:sp>
        <p:nvSpPr>
          <p:cNvPr id="73" name="Google Shape;73;p12"/>
          <p:cNvSpPr txBox="1"/>
          <p:nvPr>
            <p:ph type="title"/>
          </p:nvPr>
        </p:nvSpPr>
        <p:spPr>
          <a:xfrm>
            <a:off x="2559050" y="25449213"/>
            <a:ext cx="27544713" cy="7866062"/>
          </a:xfrm>
          <a:prstGeom prst="rect">
            <a:avLst/>
          </a:prstGeom>
          <a:noFill/>
          <a:ln>
            <a:noFill/>
          </a:ln>
        </p:spPr>
        <p:txBody>
          <a:bodyPr anchorCtr="0" anchor="t" bIns="215975" lIns="431975" spcFirstLastPara="1" rIns="431975" wrap="square" tIns="215975">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2"/>
          <p:cNvSpPr txBox="1"/>
          <p:nvPr>
            <p:ph idx="1" type="body"/>
          </p:nvPr>
        </p:nvSpPr>
        <p:spPr>
          <a:xfrm>
            <a:off x="2559050" y="16786225"/>
            <a:ext cx="27544713" cy="8662988"/>
          </a:xfrm>
          <a:prstGeom prst="rect">
            <a:avLst/>
          </a:prstGeom>
          <a:noFill/>
          <a:ln>
            <a:noFill/>
          </a:ln>
        </p:spPr>
        <p:txBody>
          <a:bodyPr anchorCtr="0" anchor="b" bIns="215975" lIns="431975" spcFirstLastPara="1" rIns="431975" wrap="square" tIns="215975">
            <a:noAutofit/>
          </a:bodyPr>
          <a:lstStyle>
            <a:lvl1pPr indent="-228600" lvl="0" marL="457200" algn="l">
              <a:spcBef>
                <a:spcPts val="400"/>
              </a:spcBef>
              <a:spcAft>
                <a:spcPts val="0"/>
              </a:spcAft>
              <a:buClr>
                <a:schemeClr val="dk1"/>
              </a:buClr>
              <a:buSzPts val="2000"/>
              <a:buFont typeface="Arial"/>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75" name="Google Shape;75;p12"/>
          <p:cNvSpPr txBox="1"/>
          <p:nvPr>
            <p:ph idx="10" type="dt"/>
          </p:nvPr>
        </p:nvSpPr>
        <p:spPr>
          <a:xfrm>
            <a:off x="1620837" y="36063237"/>
            <a:ext cx="7559675"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1" type="ftr"/>
          </p:nvPr>
        </p:nvSpPr>
        <p:spPr>
          <a:xfrm>
            <a:off x="11071225" y="36063237"/>
            <a:ext cx="10261600"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2" type="sldNum"/>
          </p:nvPr>
        </p:nvSpPr>
        <p:spPr>
          <a:xfrm>
            <a:off x="23223537" y="36063237"/>
            <a:ext cx="7559675" cy="2754312"/>
          </a:xfrm>
          <a:prstGeom prst="rect">
            <a:avLst/>
          </a:prstGeom>
          <a:noFill/>
          <a:ln>
            <a:noFill/>
          </a:ln>
        </p:spPr>
        <p:txBody>
          <a:bodyPr anchorCtr="0" anchor="t" bIns="215975" lIns="431975" spcFirstLastPara="1" rIns="431975" wrap="square" tIns="215975">
            <a:noAutofit/>
          </a:bodyPr>
          <a:lstStyle>
            <a:lvl1pPr indent="0" lvl="0"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78" name="Shape 78"/>
        <p:cNvGrpSpPr/>
        <p:nvPr/>
      </p:nvGrpSpPr>
      <p:grpSpPr>
        <a:xfrm>
          <a:off x="0" y="0"/>
          <a:ext cx="0" cy="0"/>
          <a:chOff x="0" y="0"/>
          <a:chExt cx="0" cy="0"/>
        </a:xfrm>
      </p:grpSpPr>
      <p:sp>
        <p:nvSpPr>
          <p:cNvPr id="79" name="Google Shape;79;p13"/>
          <p:cNvSpPr txBox="1"/>
          <p:nvPr>
            <p:ph type="title"/>
          </p:nvPr>
        </p:nvSpPr>
        <p:spPr>
          <a:xfrm>
            <a:off x="1620837" y="1585912"/>
            <a:ext cx="29162375" cy="6600825"/>
          </a:xfrm>
          <a:prstGeom prst="rect">
            <a:avLst/>
          </a:prstGeom>
          <a:noFill/>
          <a:ln>
            <a:noFill/>
          </a:ln>
        </p:spPr>
        <p:txBody>
          <a:bodyPr anchorCtr="0" anchor="ctr" bIns="215975" lIns="431975" spcFirstLastPara="1" rIns="431975" wrap="square" tIns="2159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3"/>
          <p:cNvSpPr txBox="1"/>
          <p:nvPr>
            <p:ph idx="1" type="body"/>
          </p:nvPr>
        </p:nvSpPr>
        <p:spPr>
          <a:xfrm>
            <a:off x="1620837" y="9240837"/>
            <a:ext cx="29162375" cy="26136600"/>
          </a:xfrm>
          <a:prstGeom prst="rect">
            <a:avLst/>
          </a:prstGeom>
          <a:noFill/>
          <a:ln>
            <a:noFill/>
          </a:ln>
        </p:spPr>
        <p:txBody>
          <a:bodyPr anchorCtr="0" anchor="t" bIns="215975" lIns="431975" spcFirstLastPara="1" rIns="431975" wrap="square" tIns="21597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3"/>
          <p:cNvSpPr txBox="1"/>
          <p:nvPr>
            <p:ph idx="10" type="dt"/>
          </p:nvPr>
        </p:nvSpPr>
        <p:spPr>
          <a:xfrm>
            <a:off x="1620837" y="36063237"/>
            <a:ext cx="7559675"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1" type="ftr"/>
          </p:nvPr>
        </p:nvSpPr>
        <p:spPr>
          <a:xfrm>
            <a:off x="11071225" y="36063237"/>
            <a:ext cx="10261600"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2" type="sldNum"/>
          </p:nvPr>
        </p:nvSpPr>
        <p:spPr>
          <a:xfrm>
            <a:off x="23223537" y="36063237"/>
            <a:ext cx="7559675" cy="2754312"/>
          </a:xfrm>
          <a:prstGeom prst="rect">
            <a:avLst/>
          </a:prstGeom>
          <a:noFill/>
          <a:ln>
            <a:noFill/>
          </a:ln>
        </p:spPr>
        <p:txBody>
          <a:bodyPr anchorCtr="0" anchor="t" bIns="215975" lIns="431975" spcFirstLastPara="1" rIns="431975" wrap="square" tIns="215975">
            <a:noAutofit/>
          </a:bodyPr>
          <a:lstStyle>
            <a:lvl1pPr indent="0" lvl="0"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type="vertTitleAndTx">
  <p:cSld name="VERTICAL_TITLE_AND_VERTICAL_TEXT">
    <p:spTree>
      <p:nvGrpSpPr>
        <p:cNvPr id="21" name="Shape 21"/>
        <p:cNvGrpSpPr/>
        <p:nvPr/>
      </p:nvGrpSpPr>
      <p:grpSpPr>
        <a:xfrm>
          <a:off x="0" y="0"/>
          <a:ext cx="0" cy="0"/>
          <a:chOff x="0" y="0"/>
          <a:chExt cx="0" cy="0"/>
        </a:xfrm>
      </p:grpSpPr>
      <p:sp>
        <p:nvSpPr>
          <p:cNvPr id="22" name="Google Shape;22;p4"/>
          <p:cNvSpPr txBox="1"/>
          <p:nvPr>
            <p:ph type="title"/>
          </p:nvPr>
        </p:nvSpPr>
        <p:spPr>
          <a:xfrm rot="5400000">
            <a:off x="10242551" y="14836776"/>
            <a:ext cx="33791525" cy="7289800"/>
          </a:xfrm>
          <a:prstGeom prst="rect">
            <a:avLst/>
          </a:prstGeom>
          <a:noFill/>
          <a:ln>
            <a:noFill/>
          </a:ln>
        </p:spPr>
        <p:txBody>
          <a:bodyPr anchorCtr="0" anchor="ctr" bIns="215975" lIns="431975" spcFirstLastPara="1" rIns="431975" wrap="square" tIns="2159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4"/>
          <p:cNvSpPr txBox="1"/>
          <p:nvPr>
            <p:ph idx="1" type="body"/>
          </p:nvPr>
        </p:nvSpPr>
        <p:spPr>
          <a:xfrm rot="5400000">
            <a:off x="-4414837" y="7621588"/>
            <a:ext cx="33791525" cy="21720175"/>
          </a:xfrm>
          <a:prstGeom prst="rect">
            <a:avLst/>
          </a:prstGeom>
          <a:noFill/>
          <a:ln>
            <a:noFill/>
          </a:ln>
        </p:spPr>
        <p:txBody>
          <a:bodyPr anchorCtr="0" anchor="t" bIns="215975" lIns="431975" spcFirstLastPara="1" rIns="431975" wrap="square" tIns="21597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1620837" y="36063237"/>
            <a:ext cx="7559675"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11071225" y="36063237"/>
            <a:ext cx="10261600"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23223537" y="36063237"/>
            <a:ext cx="7559675" cy="2754312"/>
          </a:xfrm>
          <a:prstGeom prst="rect">
            <a:avLst/>
          </a:prstGeom>
          <a:noFill/>
          <a:ln>
            <a:noFill/>
          </a:ln>
        </p:spPr>
        <p:txBody>
          <a:bodyPr anchorCtr="0" anchor="t" bIns="215975" lIns="431975" spcFirstLastPara="1" rIns="431975" wrap="square" tIns="215975">
            <a:noAutofit/>
          </a:bodyPr>
          <a:lstStyle>
            <a:lvl1pPr indent="0" lvl="0"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27" name="Shape 27"/>
        <p:cNvGrpSpPr/>
        <p:nvPr/>
      </p:nvGrpSpPr>
      <p:grpSpPr>
        <a:xfrm>
          <a:off x="0" y="0"/>
          <a:ext cx="0" cy="0"/>
          <a:chOff x="0" y="0"/>
          <a:chExt cx="0" cy="0"/>
        </a:xfrm>
      </p:grpSpPr>
      <p:sp>
        <p:nvSpPr>
          <p:cNvPr id="28" name="Google Shape;28;p5"/>
          <p:cNvSpPr txBox="1"/>
          <p:nvPr>
            <p:ph type="title"/>
          </p:nvPr>
        </p:nvSpPr>
        <p:spPr>
          <a:xfrm>
            <a:off x="1620837" y="1585912"/>
            <a:ext cx="29162375" cy="6600825"/>
          </a:xfrm>
          <a:prstGeom prst="rect">
            <a:avLst/>
          </a:prstGeom>
          <a:noFill/>
          <a:ln>
            <a:noFill/>
          </a:ln>
        </p:spPr>
        <p:txBody>
          <a:bodyPr anchorCtr="0" anchor="ctr" bIns="215975" lIns="431975" spcFirstLastPara="1" rIns="431975" wrap="square" tIns="2159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5"/>
          <p:cNvSpPr txBox="1"/>
          <p:nvPr>
            <p:ph idx="1" type="body"/>
          </p:nvPr>
        </p:nvSpPr>
        <p:spPr>
          <a:xfrm rot="5400000">
            <a:off x="3133724" y="7727950"/>
            <a:ext cx="26136600" cy="29162375"/>
          </a:xfrm>
          <a:prstGeom prst="rect">
            <a:avLst/>
          </a:prstGeom>
          <a:noFill/>
          <a:ln>
            <a:noFill/>
          </a:ln>
        </p:spPr>
        <p:txBody>
          <a:bodyPr anchorCtr="0" anchor="t" bIns="215975" lIns="431975" spcFirstLastPara="1" rIns="431975" wrap="square" tIns="21597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5"/>
          <p:cNvSpPr txBox="1"/>
          <p:nvPr>
            <p:ph idx="10" type="dt"/>
          </p:nvPr>
        </p:nvSpPr>
        <p:spPr>
          <a:xfrm>
            <a:off x="1620837" y="36063237"/>
            <a:ext cx="7559675"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1" type="ftr"/>
          </p:nvPr>
        </p:nvSpPr>
        <p:spPr>
          <a:xfrm>
            <a:off x="11071225" y="36063237"/>
            <a:ext cx="10261600"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23223537" y="36063237"/>
            <a:ext cx="7559675" cy="2754312"/>
          </a:xfrm>
          <a:prstGeom prst="rect">
            <a:avLst/>
          </a:prstGeom>
          <a:noFill/>
          <a:ln>
            <a:noFill/>
          </a:ln>
        </p:spPr>
        <p:txBody>
          <a:bodyPr anchorCtr="0" anchor="t" bIns="215975" lIns="431975" spcFirstLastPara="1" rIns="431975" wrap="square" tIns="215975">
            <a:noAutofit/>
          </a:bodyPr>
          <a:lstStyle>
            <a:lvl1pPr indent="0" lvl="0"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33" name="Shape 33"/>
        <p:cNvGrpSpPr/>
        <p:nvPr/>
      </p:nvGrpSpPr>
      <p:grpSpPr>
        <a:xfrm>
          <a:off x="0" y="0"/>
          <a:ext cx="0" cy="0"/>
          <a:chOff x="0" y="0"/>
          <a:chExt cx="0" cy="0"/>
        </a:xfrm>
      </p:grpSpPr>
      <p:sp>
        <p:nvSpPr>
          <p:cNvPr id="34" name="Google Shape;34;p6"/>
          <p:cNvSpPr txBox="1"/>
          <p:nvPr>
            <p:ph type="title"/>
          </p:nvPr>
        </p:nvSpPr>
        <p:spPr>
          <a:xfrm>
            <a:off x="6351588" y="27724100"/>
            <a:ext cx="19442112" cy="3271838"/>
          </a:xfrm>
          <a:prstGeom prst="rect">
            <a:avLst/>
          </a:prstGeom>
          <a:noFill/>
          <a:ln>
            <a:noFill/>
          </a:ln>
        </p:spPr>
        <p:txBody>
          <a:bodyPr anchorCtr="0" anchor="b" bIns="215975" lIns="431975" spcFirstLastPara="1" rIns="431975" wrap="square" tIns="215975">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 name="Google Shape;35;p6"/>
          <p:cNvSpPr/>
          <p:nvPr>
            <p:ph idx="2" type="pic"/>
          </p:nvPr>
        </p:nvSpPr>
        <p:spPr>
          <a:xfrm>
            <a:off x="6351588" y="3538538"/>
            <a:ext cx="19442112" cy="23763287"/>
          </a:xfrm>
          <a:prstGeom prst="rect">
            <a:avLst/>
          </a:prstGeom>
          <a:noFill/>
          <a:ln>
            <a:noFill/>
          </a:ln>
        </p:spPr>
      </p:sp>
      <p:sp>
        <p:nvSpPr>
          <p:cNvPr id="36" name="Google Shape;36;p6"/>
          <p:cNvSpPr txBox="1"/>
          <p:nvPr>
            <p:ph idx="1" type="body"/>
          </p:nvPr>
        </p:nvSpPr>
        <p:spPr>
          <a:xfrm>
            <a:off x="6351588" y="30995938"/>
            <a:ext cx="19442112" cy="4648200"/>
          </a:xfrm>
          <a:prstGeom prst="rect">
            <a:avLst/>
          </a:prstGeom>
          <a:noFill/>
          <a:ln>
            <a:noFill/>
          </a:ln>
        </p:spPr>
        <p:txBody>
          <a:bodyPr anchorCtr="0" anchor="t" bIns="215975" lIns="431975" spcFirstLastPara="1" rIns="431975" wrap="square" tIns="215975">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7" name="Google Shape;37;p6"/>
          <p:cNvSpPr txBox="1"/>
          <p:nvPr>
            <p:ph idx="10" type="dt"/>
          </p:nvPr>
        </p:nvSpPr>
        <p:spPr>
          <a:xfrm>
            <a:off x="1620837" y="36063237"/>
            <a:ext cx="7559675"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1" type="ftr"/>
          </p:nvPr>
        </p:nvSpPr>
        <p:spPr>
          <a:xfrm>
            <a:off x="11071225" y="36063237"/>
            <a:ext cx="10261600"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23223537" y="36063237"/>
            <a:ext cx="7559675" cy="2754312"/>
          </a:xfrm>
          <a:prstGeom prst="rect">
            <a:avLst/>
          </a:prstGeom>
          <a:noFill/>
          <a:ln>
            <a:noFill/>
          </a:ln>
        </p:spPr>
        <p:txBody>
          <a:bodyPr anchorCtr="0" anchor="t" bIns="215975" lIns="431975" spcFirstLastPara="1" rIns="431975" wrap="square" tIns="215975">
            <a:noAutofit/>
          </a:bodyPr>
          <a:lstStyle>
            <a:lvl1pPr indent="0" lvl="0"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40" name="Shape 40"/>
        <p:cNvGrpSpPr/>
        <p:nvPr/>
      </p:nvGrpSpPr>
      <p:grpSpPr>
        <a:xfrm>
          <a:off x="0" y="0"/>
          <a:ext cx="0" cy="0"/>
          <a:chOff x="0" y="0"/>
          <a:chExt cx="0" cy="0"/>
        </a:xfrm>
      </p:grpSpPr>
      <p:sp>
        <p:nvSpPr>
          <p:cNvPr id="41" name="Google Shape;41;p7"/>
          <p:cNvSpPr txBox="1"/>
          <p:nvPr>
            <p:ph type="title"/>
          </p:nvPr>
        </p:nvSpPr>
        <p:spPr>
          <a:xfrm>
            <a:off x="1620838" y="1576388"/>
            <a:ext cx="10660062" cy="6711950"/>
          </a:xfrm>
          <a:prstGeom prst="rect">
            <a:avLst/>
          </a:prstGeom>
          <a:noFill/>
          <a:ln>
            <a:noFill/>
          </a:ln>
        </p:spPr>
        <p:txBody>
          <a:bodyPr anchorCtr="0" anchor="b" bIns="215975" lIns="431975" spcFirstLastPara="1" rIns="431975" wrap="square" tIns="215975">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7"/>
          <p:cNvSpPr txBox="1"/>
          <p:nvPr>
            <p:ph idx="1" type="body"/>
          </p:nvPr>
        </p:nvSpPr>
        <p:spPr>
          <a:xfrm>
            <a:off x="12669838" y="1576388"/>
            <a:ext cx="18113375" cy="33802637"/>
          </a:xfrm>
          <a:prstGeom prst="rect">
            <a:avLst/>
          </a:prstGeom>
          <a:noFill/>
          <a:ln>
            <a:noFill/>
          </a:ln>
        </p:spPr>
        <p:txBody>
          <a:bodyPr anchorCtr="0" anchor="t" bIns="215975" lIns="431975" spcFirstLastPara="1" rIns="431975" wrap="square" tIns="215975">
            <a:noAutofit/>
          </a:bodyPr>
          <a:lstStyle>
            <a:lvl1pPr indent="-431800" lvl="0" marL="457200" algn="l">
              <a:spcBef>
                <a:spcPts val="640"/>
              </a:spcBef>
              <a:spcAft>
                <a:spcPts val="0"/>
              </a:spcAft>
              <a:buClr>
                <a:schemeClr val="dk1"/>
              </a:buClr>
              <a:buSzPts val="3200"/>
              <a:buFont typeface="Arial"/>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3" name="Google Shape;43;p7"/>
          <p:cNvSpPr txBox="1"/>
          <p:nvPr>
            <p:ph idx="2" type="body"/>
          </p:nvPr>
        </p:nvSpPr>
        <p:spPr>
          <a:xfrm>
            <a:off x="1620838" y="8288338"/>
            <a:ext cx="10660062" cy="27090687"/>
          </a:xfrm>
          <a:prstGeom prst="rect">
            <a:avLst/>
          </a:prstGeom>
          <a:noFill/>
          <a:ln>
            <a:noFill/>
          </a:ln>
        </p:spPr>
        <p:txBody>
          <a:bodyPr anchorCtr="0" anchor="t" bIns="215975" lIns="431975" spcFirstLastPara="1" rIns="431975" wrap="square" tIns="215975">
            <a:noAutofit/>
          </a:bodyPr>
          <a:lstStyle>
            <a:lvl1pPr indent="-228600" lvl="0" marL="457200" algn="l">
              <a:spcBef>
                <a:spcPts val="280"/>
              </a:spcBef>
              <a:spcAft>
                <a:spcPts val="0"/>
              </a:spcAft>
              <a:buClr>
                <a:schemeClr val="dk1"/>
              </a:buClr>
              <a:buSzPts val="1400"/>
              <a:buFont typeface="Arial"/>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44" name="Google Shape;44;p7"/>
          <p:cNvSpPr txBox="1"/>
          <p:nvPr>
            <p:ph idx="10" type="dt"/>
          </p:nvPr>
        </p:nvSpPr>
        <p:spPr>
          <a:xfrm>
            <a:off x="1620837" y="36063237"/>
            <a:ext cx="7559675"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7"/>
          <p:cNvSpPr txBox="1"/>
          <p:nvPr>
            <p:ph idx="11" type="ftr"/>
          </p:nvPr>
        </p:nvSpPr>
        <p:spPr>
          <a:xfrm>
            <a:off x="11071225" y="36063237"/>
            <a:ext cx="10261600"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
          <p:cNvSpPr txBox="1"/>
          <p:nvPr>
            <p:ph idx="12" type="sldNum"/>
          </p:nvPr>
        </p:nvSpPr>
        <p:spPr>
          <a:xfrm>
            <a:off x="23223537" y="36063237"/>
            <a:ext cx="7559675" cy="2754312"/>
          </a:xfrm>
          <a:prstGeom prst="rect">
            <a:avLst/>
          </a:prstGeom>
          <a:noFill/>
          <a:ln>
            <a:noFill/>
          </a:ln>
        </p:spPr>
        <p:txBody>
          <a:bodyPr anchorCtr="0" anchor="t" bIns="215975" lIns="431975" spcFirstLastPara="1" rIns="431975" wrap="square" tIns="215975">
            <a:noAutofit/>
          </a:bodyPr>
          <a:lstStyle>
            <a:lvl1pPr indent="0" lvl="0"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47" name="Shape 47"/>
        <p:cNvGrpSpPr/>
        <p:nvPr/>
      </p:nvGrpSpPr>
      <p:grpSpPr>
        <a:xfrm>
          <a:off x="0" y="0"/>
          <a:ext cx="0" cy="0"/>
          <a:chOff x="0" y="0"/>
          <a:chExt cx="0" cy="0"/>
        </a:xfrm>
      </p:grpSpPr>
      <p:sp>
        <p:nvSpPr>
          <p:cNvPr id="48" name="Google Shape;48;p8"/>
          <p:cNvSpPr txBox="1"/>
          <p:nvPr>
            <p:ph idx="10" type="dt"/>
          </p:nvPr>
        </p:nvSpPr>
        <p:spPr>
          <a:xfrm>
            <a:off x="1620837" y="36063237"/>
            <a:ext cx="7559675"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1" type="ftr"/>
          </p:nvPr>
        </p:nvSpPr>
        <p:spPr>
          <a:xfrm>
            <a:off x="11071225" y="36063237"/>
            <a:ext cx="10261600"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2" type="sldNum"/>
          </p:nvPr>
        </p:nvSpPr>
        <p:spPr>
          <a:xfrm>
            <a:off x="23223537" y="36063237"/>
            <a:ext cx="7559675" cy="2754312"/>
          </a:xfrm>
          <a:prstGeom prst="rect">
            <a:avLst/>
          </a:prstGeom>
          <a:noFill/>
          <a:ln>
            <a:noFill/>
          </a:ln>
        </p:spPr>
        <p:txBody>
          <a:bodyPr anchorCtr="0" anchor="t" bIns="215975" lIns="431975" spcFirstLastPara="1" rIns="431975" wrap="square" tIns="215975">
            <a:noAutofit/>
          </a:bodyPr>
          <a:lstStyle>
            <a:lvl1pPr indent="0" lvl="0"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51" name="Shape 51"/>
        <p:cNvGrpSpPr/>
        <p:nvPr/>
      </p:nvGrpSpPr>
      <p:grpSpPr>
        <a:xfrm>
          <a:off x="0" y="0"/>
          <a:ext cx="0" cy="0"/>
          <a:chOff x="0" y="0"/>
          <a:chExt cx="0" cy="0"/>
        </a:xfrm>
      </p:grpSpPr>
      <p:sp>
        <p:nvSpPr>
          <p:cNvPr id="52" name="Google Shape;52;p9"/>
          <p:cNvSpPr txBox="1"/>
          <p:nvPr>
            <p:ph type="title"/>
          </p:nvPr>
        </p:nvSpPr>
        <p:spPr>
          <a:xfrm>
            <a:off x="1620837" y="1585912"/>
            <a:ext cx="29162375" cy="6600825"/>
          </a:xfrm>
          <a:prstGeom prst="rect">
            <a:avLst/>
          </a:prstGeom>
          <a:noFill/>
          <a:ln>
            <a:noFill/>
          </a:ln>
        </p:spPr>
        <p:txBody>
          <a:bodyPr anchorCtr="0" anchor="ctr" bIns="215975" lIns="431975" spcFirstLastPara="1" rIns="431975" wrap="square" tIns="2159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3" name="Google Shape;53;p9"/>
          <p:cNvSpPr txBox="1"/>
          <p:nvPr>
            <p:ph idx="10" type="dt"/>
          </p:nvPr>
        </p:nvSpPr>
        <p:spPr>
          <a:xfrm>
            <a:off x="1620837" y="36063237"/>
            <a:ext cx="7559675"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
          <p:cNvSpPr txBox="1"/>
          <p:nvPr>
            <p:ph idx="11" type="ftr"/>
          </p:nvPr>
        </p:nvSpPr>
        <p:spPr>
          <a:xfrm>
            <a:off x="11071225" y="36063237"/>
            <a:ext cx="10261600"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9"/>
          <p:cNvSpPr txBox="1"/>
          <p:nvPr>
            <p:ph idx="12" type="sldNum"/>
          </p:nvPr>
        </p:nvSpPr>
        <p:spPr>
          <a:xfrm>
            <a:off x="23223537" y="36063237"/>
            <a:ext cx="7559675" cy="2754312"/>
          </a:xfrm>
          <a:prstGeom prst="rect">
            <a:avLst/>
          </a:prstGeom>
          <a:noFill/>
          <a:ln>
            <a:noFill/>
          </a:ln>
        </p:spPr>
        <p:txBody>
          <a:bodyPr anchorCtr="0" anchor="t" bIns="215975" lIns="431975" spcFirstLastPara="1" rIns="431975" wrap="square" tIns="215975">
            <a:noAutofit/>
          </a:bodyPr>
          <a:lstStyle>
            <a:lvl1pPr indent="0" lvl="0"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56" name="Shape 56"/>
        <p:cNvGrpSpPr/>
        <p:nvPr/>
      </p:nvGrpSpPr>
      <p:grpSpPr>
        <a:xfrm>
          <a:off x="0" y="0"/>
          <a:ext cx="0" cy="0"/>
          <a:chOff x="0" y="0"/>
          <a:chExt cx="0" cy="0"/>
        </a:xfrm>
      </p:grpSpPr>
      <p:sp>
        <p:nvSpPr>
          <p:cNvPr id="57" name="Google Shape;57;p10"/>
          <p:cNvSpPr txBox="1"/>
          <p:nvPr>
            <p:ph type="title"/>
          </p:nvPr>
        </p:nvSpPr>
        <p:spPr>
          <a:xfrm>
            <a:off x="1620837" y="1585912"/>
            <a:ext cx="29162375" cy="6600825"/>
          </a:xfrm>
          <a:prstGeom prst="rect">
            <a:avLst/>
          </a:prstGeom>
          <a:noFill/>
          <a:ln>
            <a:noFill/>
          </a:ln>
        </p:spPr>
        <p:txBody>
          <a:bodyPr anchorCtr="0" anchor="ctr" bIns="215975" lIns="431975" spcFirstLastPara="1" rIns="431975" wrap="square" tIns="2159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8" name="Google Shape;58;p10"/>
          <p:cNvSpPr txBox="1"/>
          <p:nvPr>
            <p:ph idx="1" type="body"/>
          </p:nvPr>
        </p:nvSpPr>
        <p:spPr>
          <a:xfrm>
            <a:off x="1620838" y="8864600"/>
            <a:ext cx="14316075" cy="3695700"/>
          </a:xfrm>
          <a:prstGeom prst="rect">
            <a:avLst/>
          </a:prstGeom>
          <a:noFill/>
          <a:ln>
            <a:noFill/>
          </a:ln>
        </p:spPr>
        <p:txBody>
          <a:bodyPr anchorCtr="0" anchor="b" bIns="215975" lIns="431975" spcFirstLastPara="1" rIns="431975" wrap="square" tIns="215975">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59" name="Google Shape;59;p10"/>
          <p:cNvSpPr txBox="1"/>
          <p:nvPr>
            <p:ph idx="2" type="body"/>
          </p:nvPr>
        </p:nvSpPr>
        <p:spPr>
          <a:xfrm>
            <a:off x="1620838" y="12560300"/>
            <a:ext cx="14316075" cy="22818725"/>
          </a:xfrm>
          <a:prstGeom prst="rect">
            <a:avLst/>
          </a:prstGeom>
          <a:noFill/>
          <a:ln>
            <a:noFill/>
          </a:ln>
        </p:spPr>
        <p:txBody>
          <a:bodyPr anchorCtr="0" anchor="t" bIns="215975" lIns="431975" spcFirstLastPara="1" rIns="431975" wrap="square" tIns="215975">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0" name="Google Shape;60;p10"/>
          <p:cNvSpPr txBox="1"/>
          <p:nvPr>
            <p:ph idx="3" type="body"/>
          </p:nvPr>
        </p:nvSpPr>
        <p:spPr>
          <a:xfrm>
            <a:off x="16460788" y="8864600"/>
            <a:ext cx="14322425" cy="3695700"/>
          </a:xfrm>
          <a:prstGeom prst="rect">
            <a:avLst/>
          </a:prstGeom>
          <a:noFill/>
          <a:ln>
            <a:noFill/>
          </a:ln>
        </p:spPr>
        <p:txBody>
          <a:bodyPr anchorCtr="0" anchor="b" bIns="215975" lIns="431975" spcFirstLastPara="1" rIns="431975" wrap="square" tIns="215975">
            <a:noAutofit/>
          </a:bodyPr>
          <a:lstStyle>
            <a:lvl1pPr indent="-228600" lvl="0" marL="457200" algn="l">
              <a:spcBef>
                <a:spcPts val="480"/>
              </a:spcBef>
              <a:spcAft>
                <a:spcPts val="0"/>
              </a:spcAft>
              <a:buClr>
                <a:schemeClr val="dk1"/>
              </a:buClr>
              <a:buSzPts val="2400"/>
              <a:buFont typeface="Arial"/>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61" name="Google Shape;61;p10"/>
          <p:cNvSpPr txBox="1"/>
          <p:nvPr>
            <p:ph idx="4" type="body"/>
          </p:nvPr>
        </p:nvSpPr>
        <p:spPr>
          <a:xfrm>
            <a:off x="16460788" y="12560300"/>
            <a:ext cx="14322425" cy="22818725"/>
          </a:xfrm>
          <a:prstGeom prst="rect">
            <a:avLst/>
          </a:prstGeom>
          <a:noFill/>
          <a:ln>
            <a:noFill/>
          </a:ln>
        </p:spPr>
        <p:txBody>
          <a:bodyPr anchorCtr="0" anchor="t" bIns="215975" lIns="431975" spcFirstLastPara="1" rIns="431975" wrap="square" tIns="215975">
            <a:noAutofit/>
          </a:bodyPr>
          <a:lstStyle>
            <a:lvl1pPr indent="-381000" lvl="0" marL="457200" algn="l">
              <a:spcBef>
                <a:spcPts val="480"/>
              </a:spcBef>
              <a:spcAft>
                <a:spcPts val="0"/>
              </a:spcAft>
              <a:buClr>
                <a:schemeClr val="dk1"/>
              </a:buClr>
              <a:buSzPts val="2400"/>
              <a:buFont typeface="Arial"/>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62" name="Google Shape;62;p10"/>
          <p:cNvSpPr txBox="1"/>
          <p:nvPr>
            <p:ph idx="10" type="dt"/>
          </p:nvPr>
        </p:nvSpPr>
        <p:spPr>
          <a:xfrm>
            <a:off x="1620837" y="36063237"/>
            <a:ext cx="7559675"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1" type="ftr"/>
          </p:nvPr>
        </p:nvSpPr>
        <p:spPr>
          <a:xfrm>
            <a:off x="11071225" y="36063237"/>
            <a:ext cx="10261600"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2" type="sldNum"/>
          </p:nvPr>
        </p:nvSpPr>
        <p:spPr>
          <a:xfrm>
            <a:off x="23223537" y="36063237"/>
            <a:ext cx="7559675" cy="2754312"/>
          </a:xfrm>
          <a:prstGeom prst="rect">
            <a:avLst/>
          </a:prstGeom>
          <a:noFill/>
          <a:ln>
            <a:noFill/>
          </a:ln>
        </p:spPr>
        <p:txBody>
          <a:bodyPr anchorCtr="0" anchor="t" bIns="215975" lIns="431975" spcFirstLastPara="1" rIns="431975" wrap="square" tIns="215975">
            <a:noAutofit/>
          </a:bodyPr>
          <a:lstStyle>
            <a:lvl1pPr indent="0" lvl="0"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65" name="Shape 65"/>
        <p:cNvGrpSpPr/>
        <p:nvPr/>
      </p:nvGrpSpPr>
      <p:grpSpPr>
        <a:xfrm>
          <a:off x="0" y="0"/>
          <a:ext cx="0" cy="0"/>
          <a:chOff x="0" y="0"/>
          <a:chExt cx="0" cy="0"/>
        </a:xfrm>
      </p:grpSpPr>
      <p:sp>
        <p:nvSpPr>
          <p:cNvPr id="66" name="Google Shape;66;p11"/>
          <p:cNvSpPr txBox="1"/>
          <p:nvPr>
            <p:ph type="title"/>
          </p:nvPr>
        </p:nvSpPr>
        <p:spPr>
          <a:xfrm>
            <a:off x="1620837" y="1585912"/>
            <a:ext cx="29162375" cy="6600825"/>
          </a:xfrm>
          <a:prstGeom prst="rect">
            <a:avLst/>
          </a:prstGeom>
          <a:noFill/>
          <a:ln>
            <a:noFill/>
          </a:ln>
        </p:spPr>
        <p:txBody>
          <a:bodyPr anchorCtr="0" anchor="ctr" bIns="215975" lIns="431975" spcFirstLastPara="1" rIns="431975" wrap="square" tIns="2159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7" name="Google Shape;67;p11"/>
          <p:cNvSpPr txBox="1"/>
          <p:nvPr>
            <p:ph idx="1" type="body"/>
          </p:nvPr>
        </p:nvSpPr>
        <p:spPr>
          <a:xfrm>
            <a:off x="1620838" y="9240838"/>
            <a:ext cx="14504987" cy="26136600"/>
          </a:xfrm>
          <a:prstGeom prst="rect">
            <a:avLst/>
          </a:prstGeom>
          <a:noFill/>
          <a:ln>
            <a:noFill/>
          </a:ln>
        </p:spPr>
        <p:txBody>
          <a:bodyPr anchorCtr="0" anchor="t" bIns="215975" lIns="431975" spcFirstLastPara="1" rIns="431975" wrap="square" tIns="215975">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68" name="Google Shape;68;p11"/>
          <p:cNvSpPr txBox="1"/>
          <p:nvPr>
            <p:ph idx="2" type="body"/>
          </p:nvPr>
        </p:nvSpPr>
        <p:spPr>
          <a:xfrm>
            <a:off x="16278225" y="9240838"/>
            <a:ext cx="14504988" cy="26136600"/>
          </a:xfrm>
          <a:prstGeom prst="rect">
            <a:avLst/>
          </a:prstGeom>
          <a:noFill/>
          <a:ln>
            <a:noFill/>
          </a:ln>
        </p:spPr>
        <p:txBody>
          <a:bodyPr anchorCtr="0" anchor="t" bIns="215975" lIns="431975" spcFirstLastPara="1" rIns="431975" wrap="square" tIns="215975">
            <a:noAutofit/>
          </a:bodyPr>
          <a:lstStyle>
            <a:lvl1pPr indent="-406400" lvl="0" marL="457200" algn="l">
              <a:spcBef>
                <a:spcPts val="560"/>
              </a:spcBef>
              <a:spcAft>
                <a:spcPts val="0"/>
              </a:spcAft>
              <a:buClr>
                <a:schemeClr val="dk1"/>
              </a:buClr>
              <a:buSzPts val="2800"/>
              <a:buFont typeface="Arial"/>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69" name="Google Shape;69;p11"/>
          <p:cNvSpPr txBox="1"/>
          <p:nvPr>
            <p:ph idx="10" type="dt"/>
          </p:nvPr>
        </p:nvSpPr>
        <p:spPr>
          <a:xfrm>
            <a:off x="1620837" y="36063237"/>
            <a:ext cx="7559675"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1" type="ftr"/>
          </p:nvPr>
        </p:nvSpPr>
        <p:spPr>
          <a:xfrm>
            <a:off x="11071225" y="36063237"/>
            <a:ext cx="10261600" cy="2754312"/>
          </a:xfrm>
          <a:prstGeom prst="rect">
            <a:avLst/>
          </a:prstGeom>
          <a:noFill/>
          <a:ln>
            <a:noFill/>
          </a:ln>
        </p:spPr>
        <p:txBody>
          <a:bodyPr anchorCtr="0" anchor="t" bIns="215975" lIns="431975" spcFirstLastPara="1" rIns="431975" wrap="square" tIns="2159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2" type="sldNum"/>
          </p:nvPr>
        </p:nvSpPr>
        <p:spPr>
          <a:xfrm>
            <a:off x="23223537" y="36063237"/>
            <a:ext cx="7559675" cy="2754312"/>
          </a:xfrm>
          <a:prstGeom prst="rect">
            <a:avLst/>
          </a:prstGeom>
          <a:noFill/>
          <a:ln>
            <a:noFill/>
          </a:ln>
        </p:spPr>
        <p:txBody>
          <a:bodyPr anchorCtr="0" anchor="t" bIns="215975" lIns="431975" spcFirstLastPara="1" rIns="431975" wrap="square" tIns="215975">
            <a:noAutofit/>
          </a:bodyPr>
          <a:lstStyle>
            <a:lvl1pPr indent="0" lvl="0"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6800"/>
              <a:buFont typeface="Arial"/>
              <a:buNone/>
              <a:defRPr b="0" i="0" sz="6800" u="non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1620837" y="1585912"/>
            <a:ext cx="29162375" cy="6600825"/>
          </a:xfrm>
          <a:prstGeom prst="rect">
            <a:avLst/>
          </a:prstGeom>
          <a:noFill/>
          <a:ln>
            <a:noFill/>
          </a:ln>
        </p:spPr>
        <p:txBody>
          <a:bodyPr anchorCtr="0" anchor="ctr" bIns="215975" lIns="431975" spcFirstLastPara="1" rIns="431975" wrap="square" tIns="215975">
            <a:noAutofit/>
          </a:bodyPr>
          <a:lstStyle>
            <a:lvl1pPr lvl="0" marR="0" rtl="0" algn="ctr">
              <a:spcBef>
                <a:spcPts val="0"/>
              </a:spcBef>
              <a:spcAft>
                <a:spcPts val="0"/>
              </a:spcAft>
              <a:buSzPts val="1400"/>
              <a:buNone/>
              <a:defRPr b="0" i="0" sz="20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0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0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0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0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0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0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0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0700" u="none" cap="none" strike="noStrike">
                <a:solidFill>
                  <a:schemeClr val="dk2"/>
                </a:solidFill>
                <a:latin typeface="Arial"/>
                <a:ea typeface="Arial"/>
                <a:cs typeface="Arial"/>
                <a:sym typeface="Arial"/>
              </a:defRPr>
            </a:lvl9pPr>
          </a:lstStyle>
          <a:p/>
        </p:txBody>
      </p:sp>
      <p:sp>
        <p:nvSpPr>
          <p:cNvPr id="11" name="Google Shape;11;p2"/>
          <p:cNvSpPr txBox="1"/>
          <p:nvPr>
            <p:ph idx="1" type="body"/>
          </p:nvPr>
        </p:nvSpPr>
        <p:spPr>
          <a:xfrm>
            <a:off x="1620837" y="9240837"/>
            <a:ext cx="29162375" cy="26136600"/>
          </a:xfrm>
          <a:prstGeom prst="rect">
            <a:avLst/>
          </a:prstGeom>
          <a:noFill/>
          <a:ln>
            <a:noFill/>
          </a:ln>
        </p:spPr>
        <p:txBody>
          <a:bodyPr anchorCtr="0" anchor="t" bIns="215975" lIns="431975" spcFirstLastPara="1" rIns="431975" wrap="square" tIns="215975">
            <a:noAutofit/>
          </a:bodyPr>
          <a:lstStyle>
            <a:lvl1pPr indent="-1174750" lvl="0" marL="457200" marR="0" rtl="0" algn="l">
              <a:spcBef>
                <a:spcPts val="2980"/>
              </a:spcBef>
              <a:spcAft>
                <a:spcPts val="0"/>
              </a:spcAft>
              <a:buClr>
                <a:schemeClr val="dk1"/>
              </a:buClr>
              <a:buSzPts val="14900"/>
              <a:buFont typeface="Arial"/>
              <a:buChar char="•"/>
              <a:defRPr b="0" i="0" sz="14900" u="none" cap="none" strike="noStrike">
                <a:solidFill>
                  <a:schemeClr val="dk1"/>
                </a:solidFill>
                <a:latin typeface="Arial"/>
                <a:ea typeface="Arial"/>
                <a:cs typeface="Arial"/>
                <a:sym typeface="Arial"/>
              </a:defRPr>
            </a:lvl1pPr>
            <a:lvl2pPr indent="-1060450" lvl="1" marL="914400" marR="0" rtl="0" algn="l">
              <a:spcBef>
                <a:spcPts val="2620"/>
              </a:spcBef>
              <a:spcAft>
                <a:spcPts val="0"/>
              </a:spcAft>
              <a:buClr>
                <a:schemeClr val="dk1"/>
              </a:buClr>
              <a:buSzPts val="13100"/>
              <a:buFont typeface="Arial"/>
              <a:buChar char="–"/>
              <a:defRPr b="0" i="0" sz="13100" u="none" cap="none" strike="noStrike">
                <a:solidFill>
                  <a:schemeClr val="dk1"/>
                </a:solidFill>
                <a:latin typeface="Arial"/>
                <a:ea typeface="Arial"/>
                <a:cs typeface="Arial"/>
                <a:sym typeface="Arial"/>
              </a:defRPr>
            </a:lvl2pPr>
            <a:lvl3pPr indent="-946150" lvl="2" marL="1371600" marR="0" rtl="0" algn="l">
              <a:spcBef>
                <a:spcPts val="2260"/>
              </a:spcBef>
              <a:spcAft>
                <a:spcPts val="0"/>
              </a:spcAft>
              <a:buClr>
                <a:schemeClr val="dk1"/>
              </a:buClr>
              <a:buSzPts val="11300"/>
              <a:buFont typeface="Arial"/>
              <a:buChar char="•"/>
              <a:defRPr b="0" i="0" sz="11300" u="none" cap="none" strike="noStrike">
                <a:solidFill>
                  <a:schemeClr val="dk1"/>
                </a:solidFill>
                <a:latin typeface="Arial"/>
                <a:ea typeface="Arial"/>
                <a:cs typeface="Arial"/>
                <a:sym typeface="Arial"/>
              </a:defRPr>
            </a:lvl3pPr>
            <a:lvl4pPr indent="-831850" lvl="3" marL="1828800" marR="0" rtl="0" algn="l">
              <a:spcBef>
                <a:spcPts val="1900"/>
              </a:spcBef>
              <a:spcAft>
                <a:spcPts val="0"/>
              </a:spcAft>
              <a:buClr>
                <a:schemeClr val="dk1"/>
              </a:buClr>
              <a:buSzPts val="9500"/>
              <a:buFont typeface="Arial"/>
              <a:buChar char="–"/>
              <a:defRPr b="0" i="0" sz="9500" u="none" cap="none" strike="noStrike">
                <a:solidFill>
                  <a:schemeClr val="dk1"/>
                </a:solidFill>
                <a:latin typeface="Arial"/>
                <a:ea typeface="Arial"/>
                <a:cs typeface="Arial"/>
                <a:sym typeface="Arial"/>
              </a:defRPr>
            </a:lvl4pPr>
            <a:lvl5pPr indent="-831850" lvl="4" marL="2286000" marR="0" rtl="0" algn="l">
              <a:spcBef>
                <a:spcPts val="1900"/>
              </a:spcBef>
              <a:spcAft>
                <a:spcPts val="0"/>
              </a:spcAft>
              <a:buClr>
                <a:schemeClr val="dk1"/>
              </a:buClr>
              <a:buSzPts val="9500"/>
              <a:buFont typeface="Arial"/>
              <a:buChar char="»"/>
              <a:defRPr b="0" i="0" sz="9500" u="none" cap="none" strike="noStrike">
                <a:solidFill>
                  <a:schemeClr val="dk1"/>
                </a:solidFill>
                <a:latin typeface="Arial"/>
                <a:ea typeface="Arial"/>
                <a:cs typeface="Arial"/>
                <a:sym typeface="Arial"/>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Arial"/>
                <a:ea typeface="Arial"/>
                <a:cs typeface="Arial"/>
                <a:sym typeface="Arial"/>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Arial"/>
                <a:ea typeface="Arial"/>
                <a:cs typeface="Arial"/>
                <a:sym typeface="Arial"/>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Arial"/>
                <a:ea typeface="Arial"/>
                <a:cs typeface="Arial"/>
                <a:sym typeface="Arial"/>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Arial"/>
                <a:ea typeface="Arial"/>
                <a:cs typeface="Arial"/>
                <a:sym typeface="Arial"/>
              </a:defRPr>
            </a:lvl9pPr>
          </a:lstStyle>
          <a:p/>
        </p:txBody>
      </p:sp>
      <p:sp>
        <p:nvSpPr>
          <p:cNvPr id="12" name="Google Shape;12;p2"/>
          <p:cNvSpPr txBox="1"/>
          <p:nvPr>
            <p:ph idx="10" type="dt"/>
          </p:nvPr>
        </p:nvSpPr>
        <p:spPr>
          <a:xfrm>
            <a:off x="1620837" y="36063237"/>
            <a:ext cx="7559675" cy="2754312"/>
          </a:xfrm>
          <a:prstGeom prst="rect">
            <a:avLst/>
          </a:prstGeom>
          <a:noFill/>
          <a:ln>
            <a:noFill/>
          </a:ln>
        </p:spPr>
        <p:txBody>
          <a:bodyPr anchorCtr="0" anchor="t" bIns="215975" lIns="431975" spcFirstLastPara="1" rIns="431975" wrap="square" tIns="215975">
            <a:noAutofit/>
          </a:bodyPr>
          <a:lstStyle>
            <a:lvl1pPr lvl="0"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9pPr>
          </a:lstStyle>
          <a:p/>
        </p:txBody>
      </p:sp>
      <p:sp>
        <p:nvSpPr>
          <p:cNvPr id="13" name="Google Shape;13;p2"/>
          <p:cNvSpPr txBox="1"/>
          <p:nvPr>
            <p:ph idx="11" type="ftr"/>
          </p:nvPr>
        </p:nvSpPr>
        <p:spPr>
          <a:xfrm>
            <a:off x="11071225" y="36063237"/>
            <a:ext cx="10261600" cy="2754312"/>
          </a:xfrm>
          <a:prstGeom prst="rect">
            <a:avLst/>
          </a:prstGeom>
          <a:noFill/>
          <a:ln>
            <a:noFill/>
          </a:ln>
        </p:spPr>
        <p:txBody>
          <a:bodyPr anchorCtr="0" anchor="t" bIns="215975" lIns="431975" spcFirstLastPara="1" rIns="431975" wrap="square" tIns="215975">
            <a:noAutofit/>
          </a:bodyPr>
          <a:lstStyle>
            <a:lvl1pPr lvl="0"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8600" u="none" cap="none" strike="noStrike">
                <a:solidFill>
                  <a:schemeClr val="dk1"/>
                </a:solidFill>
                <a:latin typeface="Arial"/>
                <a:ea typeface="Arial"/>
                <a:cs typeface="Arial"/>
                <a:sym typeface="Arial"/>
              </a:defRPr>
            </a:lvl9pPr>
          </a:lstStyle>
          <a:p/>
        </p:txBody>
      </p:sp>
      <p:sp>
        <p:nvSpPr>
          <p:cNvPr id="14" name="Google Shape;14;p2"/>
          <p:cNvSpPr txBox="1"/>
          <p:nvPr>
            <p:ph idx="12" type="sldNum"/>
          </p:nvPr>
        </p:nvSpPr>
        <p:spPr>
          <a:xfrm>
            <a:off x="23223537" y="36063237"/>
            <a:ext cx="7559675" cy="2754312"/>
          </a:xfrm>
          <a:prstGeom prst="rect">
            <a:avLst/>
          </a:prstGeom>
          <a:noFill/>
          <a:ln>
            <a:noFill/>
          </a:ln>
        </p:spPr>
        <p:txBody>
          <a:bodyPr anchorCtr="0" anchor="t" bIns="215975" lIns="431975" spcFirstLastPara="1" rIns="431975" wrap="square" tIns="215975">
            <a:noAutofit/>
          </a:bodyPr>
          <a:lstStyle>
            <a:lvl1pPr indent="0" lvl="0" marL="0" marR="0" rtl="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6800"/>
              <a:buFont typeface="Arial"/>
              <a:buNone/>
              <a:defRPr b="0" i="0" sz="68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nvSpPr>
        <p:spPr>
          <a:xfrm>
            <a:off x="3265812" y="3438587"/>
            <a:ext cx="26862000" cy="193950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chemeClr val="dk1"/>
              </a:buClr>
              <a:buSzPts val="6000"/>
              <a:buFont typeface="Arial"/>
              <a:buNone/>
            </a:pPr>
            <a:r>
              <a:rPr lang="en-US" sz="6000">
                <a:solidFill>
                  <a:schemeClr val="dk1"/>
                </a:solidFill>
              </a:rPr>
              <a:t>Bruna Miguez de Albuquerque Mello*, Luis Carlos dos Santos Filho, Helora Cordeiro Pompeu, Mozart de Moura Casella, Janis Cumming Hohlenwerger</a:t>
            </a:r>
            <a:endParaRPr/>
          </a:p>
        </p:txBody>
      </p:sp>
      <p:sp>
        <p:nvSpPr>
          <p:cNvPr id="89" name="Google Shape;89;p1"/>
          <p:cNvSpPr txBox="1"/>
          <p:nvPr/>
        </p:nvSpPr>
        <p:spPr>
          <a:xfrm>
            <a:off x="1335087" y="9210675"/>
            <a:ext cx="13711237" cy="140335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None/>
            </a:pPr>
            <a:r>
              <a:t/>
            </a:r>
            <a:endParaRPr b="0" i="0" sz="8600" u="none">
              <a:solidFill>
                <a:schemeClr val="dk1"/>
              </a:solidFill>
              <a:latin typeface="Arial"/>
              <a:ea typeface="Arial"/>
              <a:cs typeface="Arial"/>
              <a:sym typeface="Arial"/>
            </a:endParaRPr>
          </a:p>
        </p:txBody>
      </p:sp>
      <p:sp>
        <p:nvSpPr>
          <p:cNvPr id="90" name="Google Shape;90;p1"/>
          <p:cNvSpPr txBox="1"/>
          <p:nvPr/>
        </p:nvSpPr>
        <p:spPr>
          <a:xfrm>
            <a:off x="1508125" y="9374187"/>
            <a:ext cx="13719175" cy="1403350"/>
          </a:xfrm>
          <a:prstGeom prst="rect">
            <a:avLst/>
          </a:prstGeom>
          <a:no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None/>
            </a:pPr>
            <a:r>
              <a:t/>
            </a:r>
            <a:endParaRPr b="0" i="0" sz="8600" u="none">
              <a:solidFill>
                <a:schemeClr val="dk1"/>
              </a:solidFill>
              <a:latin typeface="Arial"/>
              <a:ea typeface="Arial"/>
              <a:cs typeface="Arial"/>
              <a:sym typeface="Arial"/>
            </a:endParaRPr>
          </a:p>
        </p:txBody>
      </p:sp>
      <p:sp>
        <p:nvSpPr>
          <p:cNvPr id="91" name="Google Shape;91;p1"/>
          <p:cNvSpPr txBox="1"/>
          <p:nvPr/>
        </p:nvSpPr>
        <p:spPr>
          <a:xfrm>
            <a:off x="1466850" y="9912350"/>
            <a:ext cx="13989000" cy="2141550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chemeClr val="dk1"/>
              </a:buClr>
              <a:buSzPts val="6000"/>
              <a:buFont typeface="Arial"/>
              <a:buNone/>
            </a:pPr>
            <a:r>
              <a:rPr b="1" i="0" lang="en-US" sz="6000" u="none">
                <a:solidFill>
                  <a:schemeClr val="dk1"/>
                </a:solidFill>
                <a:latin typeface="Arial"/>
                <a:ea typeface="Arial"/>
                <a:cs typeface="Arial"/>
                <a:sym typeface="Arial"/>
              </a:rPr>
              <a:t>Introdução</a:t>
            </a:r>
            <a:endParaRPr/>
          </a:p>
          <a:p>
            <a:pPr indent="0" lvl="0" marL="0" marR="0" rtl="0" algn="l">
              <a:lnSpc>
                <a:spcPct val="100000"/>
              </a:lnSpc>
              <a:spcBef>
                <a:spcPts val="0"/>
              </a:spcBef>
              <a:spcAft>
                <a:spcPts val="0"/>
              </a:spcAft>
              <a:buClr>
                <a:schemeClr val="dk1"/>
              </a:buClr>
              <a:buSzPts val="4500"/>
              <a:buFont typeface="Arial"/>
              <a:buNone/>
            </a:pPr>
            <a:r>
              <a:t/>
            </a:r>
            <a:endParaRPr b="0" i="0" sz="4500" u="none">
              <a:solidFill>
                <a:schemeClr val="dk1"/>
              </a:solidFill>
              <a:latin typeface="Arial"/>
              <a:ea typeface="Arial"/>
              <a:cs typeface="Arial"/>
              <a:sym typeface="Arial"/>
            </a:endParaRPr>
          </a:p>
          <a:p>
            <a:pPr indent="-1270" lvl="0" marL="0" rtl="0" algn="just">
              <a:lnSpc>
                <a:spcPct val="115000"/>
              </a:lnSpc>
              <a:spcBef>
                <a:spcPts val="0"/>
              </a:spcBef>
              <a:spcAft>
                <a:spcPts val="0"/>
              </a:spcAft>
              <a:buClr>
                <a:schemeClr val="dk1"/>
              </a:buClr>
              <a:buSzPts val="1100"/>
              <a:buFont typeface="Arial"/>
              <a:buNone/>
            </a:pPr>
            <a:r>
              <a:rPr lang="en-US" sz="2600">
                <a:solidFill>
                  <a:schemeClr val="dk1"/>
                </a:solidFill>
              </a:rPr>
              <a:t>A morfologia científica surgiu no século XVII ampliando possibilidades de crescimento e aprimoramento em diversas áreas médicas. Com o processo de globalização da informação, os trabalhos técnicos científicos sofreram mudanças de paradigmas na capacitação dos profissionais em saúde e na ciência animal </a:t>
            </a:r>
            <a:r>
              <a:rPr lang="en-US" sz="2600">
                <a:solidFill>
                  <a:schemeClr val="dk1"/>
                </a:solidFill>
                <a:highlight>
                  <a:srgbClr val="FFFFFF"/>
                </a:highlight>
              </a:rPr>
              <a:t>(FREITAS, 2010).</a:t>
            </a:r>
            <a:r>
              <a:rPr lang="en-US" sz="2600">
                <a:solidFill>
                  <a:schemeClr val="dk1"/>
                </a:solidFill>
              </a:rPr>
              <a:t> </a:t>
            </a:r>
            <a:r>
              <a:rPr lang="en-US" sz="2600">
                <a:solidFill>
                  <a:schemeClr val="dk1"/>
                </a:solidFill>
                <a:highlight>
                  <a:srgbClr val="FFFFFF"/>
                </a:highlight>
              </a:rPr>
              <a:t>As habilidades e competências desenvolvidas pela pesquisa anatômica de montagem de esqueletos e as tecnologias que auxiliam este processo buscam aprimorar o conhecimento dos estudantes direcionando-os para a preparação profissional que centrada no desenvolvimento dos indivíduos para que estes aprendam de forma autônoma e participativa sendo responsáveis pela construção do próprio conhecimento. </a:t>
            </a:r>
            <a:r>
              <a:rPr lang="en-US" sz="2600">
                <a:solidFill>
                  <a:schemeClr val="dk1"/>
                </a:solidFill>
              </a:rPr>
              <a:t>O estudo prático da Anatomia Veterinária é realizado nos laboratórios por meio da observação e comparação de modelos anatômicos, porém nem todas as novas tecnologias são substitutos dos modelos reais, principalmente entre as aves silvestres</a:t>
            </a:r>
            <a:r>
              <a:rPr lang="en-US" sz="2600">
                <a:solidFill>
                  <a:schemeClr val="dk1"/>
                </a:solidFill>
                <a:highlight>
                  <a:srgbClr val="FFFFFF"/>
                </a:highlight>
              </a:rPr>
              <a:t> (MASSARI et al, 2018).</a:t>
            </a:r>
            <a:r>
              <a:rPr lang="en-US" sz="2600">
                <a:solidFill>
                  <a:schemeClr val="dk1"/>
                </a:solidFill>
              </a:rPr>
              <a:t> O estudo da anatomia comparada relaciona semelhanças e/ou diferenças entre as espécies animais, de forma a desvendar a relação entre a forma e função das estruturas. Fornece noções fundamentais para aplicações na clínica e prática cirúrgica, sendo um desafio o estudo de diversas espécies animais. Para comparar cada aspecto anatômico são utilizados modelos anatômicos devidamente preparados, proporcionando melhor visualização e aprendizado do conteúdo teórico (OLIVEIRA et al, 2015). </a:t>
            </a:r>
            <a:endParaRPr sz="2600"/>
          </a:p>
          <a:p>
            <a:pPr indent="0" lvl="0" marL="0" marR="0" rtl="0" algn="l">
              <a:lnSpc>
                <a:spcPct val="100000"/>
              </a:lnSpc>
              <a:spcBef>
                <a:spcPts val="0"/>
              </a:spcBef>
              <a:spcAft>
                <a:spcPts val="0"/>
              </a:spcAft>
              <a:buClr>
                <a:schemeClr val="dk1"/>
              </a:buClr>
              <a:buSzPts val="8600"/>
              <a:buFont typeface="Arial"/>
              <a:buNone/>
            </a:pPr>
            <a:r>
              <a:t/>
            </a:r>
            <a:endParaRPr b="0" i="0" sz="86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6000"/>
              <a:buFont typeface="Arial"/>
              <a:buNone/>
            </a:pPr>
            <a:r>
              <a:rPr b="1" i="0" lang="en-US" sz="6000" u="none">
                <a:solidFill>
                  <a:schemeClr val="dk1"/>
                </a:solidFill>
                <a:latin typeface="Arial"/>
                <a:ea typeface="Arial"/>
                <a:cs typeface="Arial"/>
                <a:sym typeface="Arial"/>
              </a:rPr>
              <a:t>Objetivos</a:t>
            </a:r>
            <a:endParaRPr/>
          </a:p>
          <a:p>
            <a:pPr indent="0" lvl="0" marL="0" marR="0" rtl="0" algn="l">
              <a:lnSpc>
                <a:spcPct val="100000"/>
              </a:lnSpc>
              <a:spcBef>
                <a:spcPts val="0"/>
              </a:spcBef>
              <a:spcAft>
                <a:spcPts val="0"/>
              </a:spcAft>
              <a:buClr>
                <a:schemeClr val="dk1"/>
              </a:buClr>
              <a:buSzPts val="5000"/>
              <a:buFont typeface="Arial"/>
              <a:buNone/>
            </a:pPr>
            <a:r>
              <a:t/>
            </a:r>
            <a:endParaRPr b="0" i="0" sz="2400" u="none">
              <a:solidFill>
                <a:schemeClr val="dk1"/>
              </a:solidFill>
              <a:highlight>
                <a:schemeClr val="lt1"/>
              </a:highlight>
              <a:latin typeface="Arial"/>
              <a:ea typeface="Arial"/>
              <a:cs typeface="Arial"/>
              <a:sym typeface="Arial"/>
            </a:endParaRPr>
          </a:p>
          <a:p>
            <a:pPr indent="-381000" lvl="0" marL="457200" marR="0" rtl="0" algn="just">
              <a:lnSpc>
                <a:spcPct val="100000"/>
              </a:lnSpc>
              <a:spcBef>
                <a:spcPts val="0"/>
              </a:spcBef>
              <a:spcAft>
                <a:spcPts val="0"/>
              </a:spcAft>
              <a:buClr>
                <a:schemeClr val="dk1"/>
              </a:buClr>
              <a:buSzPts val="2400"/>
              <a:buChar char="-"/>
            </a:pPr>
            <a:r>
              <a:rPr lang="en-US" sz="2400">
                <a:solidFill>
                  <a:schemeClr val="dk1"/>
                </a:solidFill>
                <a:highlight>
                  <a:schemeClr val="lt1"/>
                </a:highlight>
              </a:rPr>
              <a:t>Realizar o estudo comparado das estruturas ósseas em espécies de aves silvestres;</a:t>
            </a:r>
            <a:endParaRPr sz="2400">
              <a:solidFill>
                <a:schemeClr val="dk1"/>
              </a:solidFill>
              <a:highlight>
                <a:schemeClr val="lt1"/>
              </a:highlight>
            </a:endParaRPr>
          </a:p>
          <a:p>
            <a:pPr indent="-381000" lvl="0" marL="457200" marR="0" rtl="0" algn="just">
              <a:lnSpc>
                <a:spcPct val="100000"/>
              </a:lnSpc>
              <a:spcBef>
                <a:spcPts val="0"/>
              </a:spcBef>
              <a:spcAft>
                <a:spcPts val="0"/>
              </a:spcAft>
              <a:buClr>
                <a:schemeClr val="dk1"/>
              </a:buClr>
              <a:buSzPts val="2400"/>
              <a:buChar char="-"/>
            </a:pPr>
            <a:r>
              <a:rPr lang="en-US" sz="2400">
                <a:solidFill>
                  <a:schemeClr val="dk1"/>
                </a:solidFill>
                <a:highlight>
                  <a:schemeClr val="lt1"/>
                </a:highlight>
              </a:rPr>
              <a:t>Aprimorar a técnica de maceração mecânica no estudo das estruturas ósseas em animais silvestres;</a:t>
            </a:r>
            <a:endParaRPr sz="2400">
              <a:solidFill>
                <a:schemeClr val="dk1"/>
              </a:solidFill>
              <a:highlight>
                <a:schemeClr val="lt1"/>
              </a:highlight>
            </a:endParaRPr>
          </a:p>
          <a:p>
            <a:pPr indent="-381000" lvl="0" marL="457200" marR="0" rtl="0" algn="just">
              <a:lnSpc>
                <a:spcPct val="100000"/>
              </a:lnSpc>
              <a:spcBef>
                <a:spcPts val="0"/>
              </a:spcBef>
              <a:spcAft>
                <a:spcPts val="0"/>
              </a:spcAft>
              <a:buClr>
                <a:schemeClr val="dk1"/>
              </a:buClr>
              <a:buSzPts val="2400"/>
              <a:buChar char="-"/>
            </a:pPr>
            <a:r>
              <a:rPr lang="en-US" sz="2400">
                <a:solidFill>
                  <a:schemeClr val="dk1"/>
                </a:solidFill>
                <a:highlight>
                  <a:schemeClr val="lt1"/>
                </a:highlight>
              </a:rPr>
              <a:t> Realizar o estudo anatômico e morfológico dos animais silvestres;</a:t>
            </a:r>
            <a:endParaRPr sz="2400">
              <a:solidFill>
                <a:schemeClr val="dk1"/>
              </a:solidFill>
              <a:highlight>
                <a:schemeClr val="lt1"/>
              </a:highlight>
            </a:endParaRPr>
          </a:p>
          <a:p>
            <a:pPr indent="-381000" lvl="0" marL="457200" marR="0" rtl="0" algn="just">
              <a:lnSpc>
                <a:spcPct val="100000"/>
              </a:lnSpc>
              <a:spcBef>
                <a:spcPts val="0"/>
              </a:spcBef>
              <a:spcAft>
                <a:spcPts val="0"/>
              </a:spcAft>
              <a:buClr>
                <a:schemeClr val="dk1"/>
              </a:buClr>
              <a:buSzPts val="2400"/>
              <a:buChar char="-"/>
            </a:pPr>
            <a:r>
              <a:rPr lang="en-US" sz="2400">
                <a:solidFill>
                  <a:schemeClr val="dk1"/>
                </a:solidFill>
                <a:highlight>
                  <a:schemeClr val="lt1"/>
                </a:highlight>
              </a:rPr>
              <a:t>Ampliar os conhecimentos na área da medicina da conservação de animais silvestres;</a:t>
            </a:r>
            <a:endParaRPr sz="2400">
              <a:solidFill>
                <a:schemeClr val="dk1"/>
              </a:solidFill>
              <a:highlight>
                <a:schemeClr val="lt1"/>
              </a:highlight>
            </a:endParaRPr>
          </a:p>
          <a:p>
            <a:pPr indent="-381000" lvl="0" marL="457200" marR="0" rtl="0" algn="just">
              <a:lnSpc>
                <a:spcPct val="100000"/>
              </a:lnSpc>
              <a:spcBef>
                <a:spcPts val="0"/>
              </a:spcBef>
              <a:spcAft>
                <a:spcPts val="0"/>
              </a:spcAft>
              <a:buClr>
                <a:schemeClr val="dk1"/>
              </a:buClr>
              <a:buSzPts val="2400"/>
              <a:buChar char="-"/>
            </a:pPr>
            <a:r>
              <a:rPr lang="en-US" sz="2400">
                <a:solidFill>
                  <a:schemeClr val="dk1"/>
                </a:solidFill>
                <a:highlight>
                  <a:schemeClr val="lt1"/>
                </a:highlight>
              </a:rPr>
              <a:t>Criação de um acervo de modelos anatômicos para estudo de anatomia de aves silvestres.</a:t>
            </a:r>
            <a:endParaRPr sz="2400">
              <a:solidFill>
                <a:schemeClr val="dk1"/>
              </a:solidFill>
              <a:highlight>
                <a:schemeClr val="lt1"/>
              </a:highlight>
            </a:endParaRPr>
          </a:p>
          <a:p>
            <a:pPr indent="0" lvl="0" marL="0" marR="0" rtl="0" algn="l">
              <a:lnSpc>
                <a:spcPct val="100000"/>
              </a:lnSpc>
              <a:spcBef>
                <a:spcPts val="0"/>
              </a:spcBef>
              <a:spcAft>
                <a:spcPts val="0"/>
              </a:spcAft>
              <a:buClr>
                <a:schemeClr val="dk1"/>
              </a:buClr>
              <a:buSzPts val="6000"/>
              <a:buFont typeface="Arial"/>
              <a:buNone/>
            </a:pPr>
            <a:r>
              <a:t/>
            </a:r>
            <a:endParaRPr sz="8600">
              <a:solidFill>
                <a:schemeClr val="dk1"/>
              </a:solidFill>
            </a:endParaRPr>
          </a:p>
          <a:p>
            <a:pPr indent="0" lvl="0" marL="0" marR="0" rtl="0" algn="ctr">
              <a:lnSpc>
                <a:spcPct val="100000"/>
              </a:lnSpc>
              <a:spcBef>
                <a:spcPts val="0"/>
              </a:spcBef>
              <a:spcAft>
                <a:spcPts val="0"/>
              </a:spcAft>
              <a:buClr>
                <a:schemeClr val="dk1"/>
              </a:buClr>
              <a:buSzPts val="6000"/>
              <a:buFont typeface="Arial"/>
              <a:buNone/>
            </a:pPr>
            <a:r>
              <a:rPr b="1" i="0" lang="en-US" sz="6000" u="none">
                <a:solidFill>
                  <a:schemeClr val="dk1"/>
                </a:solidFill>
                <a:latin typeface="Arial"/>
                <a:ea typeface="Arial"/>
                <a:cs typeface="Arial"/>
                <a:sym typeface="Arial"/>
              </a:rPr>
              <a:t>Metodologia</a:t>
            </a:r>
            <a:endParaRPr/>
          </a:p>
          <a:p>
            <a:pPr indent="0" lvl="0" marL="0" marR="0" rtl="0" algn="ctr">
              <a:lnSpc>
                <a:spcPct val="100000"/>
              </a:lnSpc>
              <a:spcBef>
                <a:spcPts val="0"/>
              </a:spcBef>
              <a:spcAft>
                <a:spcPts val="0"/>
              </a:spcAft>
              <a:buClr>
                <a:schemeClr val="dk1"/>
              </a:buClr>
              <a:buSzPts val="5000"/>
              <a:buFont typeface="Arial"/>
              <a:buNone/>
            </a:pPr>
            <a:r>
              <a:t/>
            </a:r>
            <a:endParaRPr b="1" i="0" sz="24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en-US" sz="2400">
                <a:solidFill>
                  <a:schemeClr val="dk1"/>
                </a:solidFill>
              </a:rPr>
              <a:t>Foram utilizadas aves que vieram a óbito do Centro de Triagem de Animais Silvestres do INEMA para  a montagem dos modelos anatômicos. </a:t>
            </a:r>
            <a:endParaRPr sz="2400">
              <a:solidFill>
                <a:schemeClr val="dk1"/>
              </a:solidFill>
            </a:endParaRPr>
          </a:p>
          <a:p>
            <a:pPr indent="0" lvl="0" marL="0" marR="0" rtl="0" algn="l">
              <a:lnSpc>
                <a:spcPct val="100000"/>
              </a:lnSpc>
              <a:spcBef>
                <a:spcPts val="0"/>
              </a:spcBef>
              <a:spcAft>
                <a:spcPts val="0"/>
              </a:spcAft>
              <a:buNone/>
            </a:pPr>
            <a:r>
              <a:t/>
            </a:r>
            <a:endParaRPr sz="2400">
              <a:solidFill>
                <a:schemeClr val="dk1"/>
              </a:solidFill>
            </a:endParaRPr>
          </a:p>
          <a:p>
            <a:pPr indent="0" lvl="0" marL="0" marR="0" rtl="0" algn="l">
              <a:lnSpc>
                <a:spcPct val="100000"/>
              </a:lnSpc>
              <a:spcBef>
                <a:spcPts val="0"/>
              </a:spcBef>
              <a:spcAft>
                <a:spcPts val="0"/>
              </a:spcAft>
              <a:buNone/>
            </a:pPr>
            <a:r>
              <a:rPr lang="en-US" sz="2400">
                <a:solidFill>
                  <a:schemeClr val="dk1"/>
                </a:solidFill>
              </a:rPr>
              <a:t>Necropsias foram realizadas para determinar a causa da morte dos animais, além de determinar os parâmetros anatômicos e descartar adequadamente animais que não serviriam para estudo posterior.</a:t>
            </a:r>
            <a:endParaRPr sz="2400">
              <a:solidFill>
                <a:schemeClr val="dk1"/>
              </a:solidFill>
            </a:endParaRPr>
          </a:p>
          <a:p>
            <a:pPr indent="0" lvl="0" marL="0" marR="0" rtl="0" algn="l">
              <a:lnSpc>
                <a:spcPct val="100000"/>
              </a:lnSpc>
              <a:spcBef>
                <a:spcPts val="0"/>
              </a:spcBef>
              <a:spcAft>
                <a:spcPts val="0"/>
              </a:spcAft>
              <a:buNone/>
            </a:pPr>
            <a:r>
              <a:t/>
            </a:r>
            <a:endParaRPr sz="2400">
              <a:solidFill>
                <a:schemeClr val="dk1"/>
              </a:solidFill>
            </a:endParaRPr>
          </a:p>
          <a:p>
            <a:pPr indent="0" lvl="0" marL="0" marR="0" rtl="0" algn="l">
              <a:lnSpc>
                <a:spcPct val="100000"/>
              </a:lnSpc>
              <a:spcBef>
                <a:spcPts val="0"/>
              </a:spcBef>
              <a:spcAft>
                <a:spcPts val="0"/>
              </a:spcAft>
              <a:buNone/>
            </a:pPr>
            <a:r>
              <a:rPr lang="en-US" sz="2400">
                <a:solidFill>
                  <a:schemeClr val="dk1"/>
                </a:solidFill>
              </a:rPr>
              <a:t>No processo de maceração de tecidos moles mais aderidos na estrutura óssea, foram utilizados água oxigenada quarenta volumes e água fervente. </a:t>
            </a:r>
            <a:endParaRPr sz="2400">
              <a:solidFill>
                <a:schemeClr val="dk1"/>
              </a:solidFill>
            </a:endParaRPr>
          </a:p>
          <a:p>
            <a:pPr indent="0" lvl="0" marL="0" marR="0" rtl="0" algn="l">
              <a:lnSpc>
                <a:spcPct val="100000"/>
              </a:lnSpc>
              <a:spcBef>
                <a:spcPts val="0"/>
              </a:spcBef>
              <a:spcAft>
                <a:spcPts val="0"/>
              </a:spcAft>
              <a:buNone/>
            </a:pPr>
            <a:r>
              <a:t/>
            </a:r>
            <a:endParaRPr sz="2400">
              <a:solidFill>
                <a:schemeClr val="dk1"/>
              </a:solidFill>
            </a:endParaRPr>
          </a:p>
          <a:p>
            <a:pPr indent="0" lvl="0" marL="0" marR="0" rtl="0" algn="l">
              <a:lnSpc>
                <a:spcPct val="100000"/>
              </a:lnSpc>
              <a:spcBef>
                <a:spcPts val="0"/>
              </a:spcBef>
              <a:spcAft>
                <a:spcPts val="0"/>
              </a:spcAft>
              <a:buNone/>
            </a:pPr>
            <a:r>
              <a:rPr lang="en-US" sz="2400">
                <a:solidFill>
                  <a:schemeClr val="dk1"/>
                </a:solidFill>
              </a:rPr>
              <a:t>Para montagem dos esqueletos, foi utilizado cola adesiva instantânea e esmalte transparente para unhas, colando ossos que foram desfragmentados no processo de maceração e para um acabamento mais atrativo dos modelos, respectivamente.</a:t>
            </a:r>
            <a:endParaRPr sz="2400">
              <a:solidFill>
                <a:schemeClr val="dk1"/>
              </a:solidFill>
            </a:endParaRPr>
          </a:p>
        </p:txBody>
      </p:sp>
      <p:sp>
        <p:nvSpPr>
          <p:cNvPr id="92" name="Google Shape;92;p1"/>
          <p:cNvSpPr txBox="1"/>
          <p:nvPr/>
        </p:nvSpPr>
        <p:spPr>
          <a:xfrm>
            <a:off x="17113250" y="10093325"/>
            <a:ext cx="13719300" cy="2926050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chemeClr val="dk1"/>
              </a:buClr>
              <a:buSzPts val="6000"/>
              <a:buFont typeface="Arial"/>
              <a:buNone/>
            </a:pPr>
            <a:r>
              <a:rPr b="1" i="0" lang="en-US" sz="6000" u="none">
                <a:solidFill>
                  <a:schemeClr val="dk1"/>
                </a:solidFill>
                <a:latin typeface="Arial"/>
                <a:ea typeface="Arial"/>
                <a:cs typeface="Arial"/>
                <a:sym typeface="Arial"/>
              </a:rPr>
              <a:t>Resultados</a:t>
            </a:r>
            <a:endParaRPr b="1" i="0" sz="6000" u="none">
              <a:solidFill>
                <a:schemeClr val="dk1"/>
              </a:solidFill>
              <a:latin typeface="Arial"/>
              <a:ea typeface="Arial"/>
              <a:cs typeface="Arial"/>
              <a:sym typeface="Arial"/>
            </a:endParaRPr>
          </a:p>
          <a:p>
            <a:pPr indent="0" lvl="0" marL="0" rtl="0" algn="just">
              <a:lnSpc>
                <a:spcPct val="115000"/>
              </a:lnSpc>
              <a:spcBef>
                <a:spcPts val="0"/>
              </a:spcBef>
              <a:spcAft>
                <a:spcPts val="0"/>
              </a:spcAft>
              <a:buClr>
                <a:schemeClr val="dk1"/>
              </a:buClr>
              <a:buSzPts val="1100"/>
              <a:buFont typeface="Arial"/>
              <a:buNone/>
            </a:pPr>
            <a:r>
              <a:rPr lang="en-US" sz="2600">
                <a:solidFill>
                  <a:schemeClr val="dk1"/>
                </a:solidFill>
                <a:highlight>
                  <a:srgbClr val="FFFFFF"/>
                </a:highlight>
              </a:rPr>
              <a:t>Na análise comparativa entre as aves estudadas, foram comparados os seguintes aspectos anatômicos: bico,formato e tamanho dos crânios, cavidade ocular e língua</a:t>
            </a:r>
            <a:endParaRPr b="1" sz="2600">
              <a:solidFill>
                <a:schemeClr val="dk1"/>
              </a:solidFill>
            </a:endParaRPr>
          </a:p>
          <a:p>
            <a:pPr indent="0" lvl="0" marL="0" marR="0" rtl="0" algn="l">
              <a:lnSpc>
                <a:spcPct val="100000"/>
              </a:lnSpc>
              <a:spcBef>
                <a:spcPts val="1000"/>
              </a:spcBef>
              <a:spcAft>
                <a:spcPts val="0"/>
              </a:spcAft>
              <a:buClr>
                <a:schemeClr val="dk1"/>
              </a:buClr>
              <a:buSzPts val="5000"/>
              <a:buFont typeface="Arial"/>
              <a:buNone/>
            </a:pPr>
            <a:r>
              <a:t/>
            </a:r>
            <a:endParaRPr b="1" i="0" sz="5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600"/>
              <a:buFont typeface="Arial"/>
              <a:buNone/>
            </a:pPr>
            <a:r>
              <a:t/>
            </a:r>
            <a:endParaRPr b="0" i="0" sz="8600" u="non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6000"/>
              <a:buFont typeface="Arial"/>
              <a:buNone/>
            </a:pPr>
            <a:r>
              <a:t/>
            </a:r>
            <a:endParaRPr/>
          </a:p>
          <a:p>
            <a:pPr indent="0" lvl="0" marL="0" marR="0" rtl="0" algn="l">
              <a:lnSpc>
                <a:spcPct val="100000"/>
              </a:lnSpc>
              <a:spcBef>
                <a:spcPts val="0"/>
              </a:spcBef>
              <a:spcAft>
                <a:spcPts val="0"/>
              </a:spcAft>
              <a:buClr>
                <a:schemeClr val="dk1"/>
              </a:buClr>
              <a:buSzPts val="8600"/>
              <a:buFont typeface="Arial"/>
              <a:buNone/>
            </a:pPr>
            <a:r>
              <a:t/>
            </a:r>
            <a:endParaRPr b="0" i="0" sz="8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600"/>
              <a:buFont typeface="Arial"/>
              <a:buNone/>
            </a:pPr>
            <a:r>
              <a:t/>
            </a:r>
            <a:endParaRPr b="0" i="0" sz="8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600"/>
              <a:buFont typeface="Arial"/>
              <a:buNone/>
            </a:pPr>
            <a:r>
              <a:t/>
            </a:r>
            <a:endParaRPr b="0" i="0" sz="8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600"/>
              <a:buFont typeface="Arial"/>
              <a:buNone/>
            </a:pPr>
            <a:r>
              <a:t/>
            </a:r>
            <a:endParaRPr b="0" i="0" sz="8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600"/>
              <a:buFont typeface="Arial"/>
              <a:buNone/>
            </a:pPr>
            <a:r>
              <a:t/>
            </a:r>
            <a:endParaRPr b="0" i="0" sz="86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8600"/>
              <a:buFont typeface="Arial"/>
              <a:buNone/>
            </a:pPr>
            <a:r>
              <a:t/>
            </a:r>
            <a:endParaRPr b="0" i="0" sz="8600" u="none">
              <a:solidFill>
                <a:schemeClr val="dk1"/>
              </a:solidFill>
              <a:latin typeface="Arial"/>
              <a:ea typeface="Arial"/>
              <a:cs typeface="Arial"/>
              <a:sym typeface="Arial"/>
            </a:endParaRPr>
          </a:p>
          <a:p>
            <a:pPr indent="0" lvl="0" marL="0" rtl="0" algn="l">
              <a:spcBef>
                <a:spcPts val="0"/>
              </a:spcBef>
              <a:spcAft>
                <a:spcPts val="0"/>
              </a:spcAft>
              <a:buNone/>
            </a:pPr>
            <a:r>
              <a:t/>
            </a:r>
            <a:endParaRPr b="1" sz="1000">
              <a:highlight>
                <a:srgbClr val="FFFFFF"/>
              </a:highlight>
            </a:endParaRPr>
          </a:p>
          <a:p>
            <a:pPr indent="0" lvl="0" marL="0" marR="0" rtl="0" algn="l">
              <a:lnSpc>
                <a:spcPct val="100000"/>
              </a:lnSpc>
              <a:spcBef>
                <a:spcPts val="0"/>
              </a:spcBef>
              <a:spcAft>
                <a:spcPts val="0"/>
              </a:spcAft>
              <a:buClr>
                <a:schemeClr val="dk1"/>
              </a:buClr>
              <a:buSzPts val="8600"/>
              <a:buFont typeface="Arial"/>
              <a:buNone/>
            </a:pPr>
            <a:r>
              <a:t/>
            </a:r>
            <a:endParaRPr sz="8600">
              <a:solidFill>
                <a:schemeClr val="dk1"/>
              </a:solidFill>
            </a:endParaRPr>
          </a:p>
          <a:p>
            <a:pPr indent="0" lvl="0" marL="0" marR="0" rtl="0" algn="l">
              <a:lnSpc>
                <a:spcPct val="100000"/>
              </a:lnSpc>
              <a:spcBef>
                <a:spcPts val="0"/>
              </a:spcBef>
              <a:spcAft>
                <a:spcPts val="0"/>
              </a:spcAft>
              <a:buClr>
                <a:schemeClr val="dk1"/>
              </a:buClr>
              <a:buSzPts val="6000"/>
              <a:buFont typeface="Arial"/>
              <a:buNone/>
            </a:pPr>
            <a:r>
              <a:t/>
            </a:r>
            <a:endParaRPr sz="8600">
              <a:solidFill>
                <a:schemeClr val="dk1"/>
              </a:solidFill>
            </a:endParaRPr>
          </a:p>
          <a:p>
            <a:pPr indent="0" lvl="0" marL="0" marR="0" rtl="0" algn="ctr">
              <a:lnSpc>
                <a:spcPct val="100000"/>
              </a:lnSpc>
              <a:spcBef>
                <a:spcPts val="0"/>
              </a:spcBef>
              <a:spcAft>
                <a:spcPts val="0"/>
              </a:spcAft>
              <a:buClr>
                <a:schemeClr val="dk1"/>
              </a:buClr>
              <a:buSzPts val="6000"/>
              <a:buFont typeface="Arial"/>
              <a:buNone/>
            </a:pPr>
            <a:r>
              <a:rPr b="1" i="0" lang="en-US" sz="6000" u="none">
                <a:solidFill>
                  <a:schemeClr val="dk1"/>
                </a:solidFill>
                <a:latin typeface="Arial"/>
                <a:ea typeface="Arial"/>
                <a:cs typeface="Arial"/>
                <a:sym typeface="Arial"/>
              </a:rPr>
              <a:t>Conclusões</a:t>
            </a:r>
            <a:endParaRPr/>
          </a:p>
          <a:p>
            <a:pPr indent="0" lvl="0" marL="69850" rtl="0" algn="l">
              <a:lnSpc>
                <a:spcPct val="105416"/>
              </a:lnSpc>
              <a:spcBef>
                <a:spcPts val="0"/>
              </a:spcBef>
              <a:spcAft>
                <a:spcPts val="0"/>
              </a:spcAft>
              <a:buClr>
                <a:schemeClr val="dk1"/>
              </a:buClr>
              <a:buSzPts val="1100"/>
              <a:buFont typeface="Arial"/>
              <a:buNone/>
            </a:pPr>
            <a:r>
              <a:rPr lang="en-US" sz="2600">
                <a:solidFill>
                  <a:schemeClr val="dk1"/>
                </a:solidFill>
              </a:rPr>
              <a:t>O trabalho se mostrou importante para o estudo da anatomia comparada de aves silvestres, sendo fundamental para o desenvolvimento acadêmico dos discentes envolvidos no projeto. Conseguimos observar nossos resultados sendo alcançados em cada etapa do processo, condizente com nosso plano inicial. Essas etapas passadas nos ensinaram cada vez mais sobre anatomia comparada e principalmente nos avançou no estudo sobre animais silvestres, o trabalho deixou todos muito satisfeitos com os resultados alcançados.</a:t>
            </a:r>
            <a:endParaRPr sz="2600">
              <a:solidFill>
                <a:schemeClr val="dk1"/>
              </a:solidFill>
            </a:endParaRPr>
          </a:p>
          <a:p>
            <a:pPr indent="0" lvl="0" marL="69850" rtl="0" algn="l">
              <a:lnSpc>
                <a:spcPct val="105416"/>
              </a:lnSpc>
              <a:spcBef>
                <a:spcPts val="0"/>
              </a:spcBef>
              <a:spcAft>
                <a:spcPts val="0"/>
              </a:spcAft>
              <a:buClr>
                <a:schemeClr val="dk1"/>
              </a:buClr>
              <a:buSzPts val="1100"/>
              <a:buFont typeface="Arial"/>
              <a:buNone/>
            </a:pPr>
            <a:r>
              <a:t/>
            </a:r>
            <a:endParaRPr sz="2600">
              <a:solidFill>
                <a:schemeClr val="dk1"/>
              </a:solidFill>
            </a:endParaRPr>
          </a:p>
          <a:p>
            <a:pPr indent="0" lvl="0" marL="69850" rtl="0" algn="l">
              <a:lnSpc>
                <a:spcPct val="105416"/>
              </a:lnSpc>
              <a:spcBef>
                <a:spcPts val="0"/>
              </a:spcBef>
              <a:spcAft>
                <a:spcPts val="0"/>
              </a:spcAft>
              <a:buClr>
                <a:schemeClr val="dk1"/>
              </a:buClr>
              <a:buSzPts val="1100"/>
              <a:buFont typeface="Arial"/>
              <a:buNone/>
            </a:pPr>
            <a:r>
              <a:rPr lang="en-US" sz="2600">
                <a:solidFill>
                  <a:schemeClr val="dk1"/>
                </a:solidFill>
              </a:rPr>
              <a:t>Nosso projeto deixou um legado de suma importância para os estudantes das unidades curriculares relacionadas ao estudo de animais silvestres e se faz necessário a continuidade de atividades similares.</a:t>
            </a:r>
            <a:endParaRPr sz="2600">
              <a:solidFill>
                <a:schemeClr val="dk1"/>
              </a:solidFill>
            </a:endParaRPr>
          </a:p>
          <a:p>
            <a:pPr indent="0" lvl="0" marL="0" marR="0" rtl="0" algn="l">
              <a:lnSpc>
                <a:spcPct val="100000"/>
              </a:lnSpc>
              <a:spcBef>
                <a:spcPts val="0"/>
              </a:spcBef>
              <a:spcAft>
                <a:spcPts val="0"/>
              </a:spcAft>
              <a:buClr>
                <a:schemeClr val="dk1"/>
              </a:buClr>
              <a:buSzPts val="5000"/>
              <a:buFont typeface="Arial"/>
              <a:buNone/>
            </a:pPr>
            <a:r>
              <a:t/>
            </a:r>
            <a:endParaRPr b="1" sz="5000">
              <a:solidFill>
                <a:schemeClr val="dk1"/>
              </a:solidFill>
            </a:endParaRPr>
          </a:p>
          <a:p>
            <a:pPr indent="0" lvl="0" marL="0" marR="0" rtl="0" algn="ctr">
              <a:lnSpc>
                <a:spcPct val="100000"/>
              </a:lnSpc>
              <a:spcBef>
                <a:spcPts val="0"/>
              </a:spcBef>
              <a:spcAft>
                <a:spcPts val="0"/>
              </a:spcAft>
              <a:buClr>
                <a:schemeClr val="dk1"/>
              </a:buClr>
              <a:buSzPts val="6000"/>
              <a:buFont typeface="Arial"/>
              <a:buNone/>
            </a:pPr>
            <a:r>
              <a:rPr b="1" i="0" lang="en-US" sz="6000" u="none">
                <a:solidFill>
                  <a:schemeClr val="dk1"/>
                </a:solidFill>
                <a:latin typeface="Arial"/>
                <a:ea typeface="Arial"/>
                <a:cs typeface="Arial"/>
                <a:sym typeface="Arial"/>
              </a:rPr>
              <a:t>Bibliografia</a:t>
            </a:r>
            <a:endParaRPr b="1" i="0" sz="6000" u="none">
              <a:solidFill>
                <a:schemeClr val="dk1"/>
              </a:solidFill>
              <a:latin typeface="Arial"/>
              <a:ea typeface="Arial"/>
              <a:cs typeface="Arial"/>
              <a:sym typeface="Arial"/>
            </a:endParaRPr>
          </a:p>
          <a:p>
            <a:pPr indent="0" lvl="0" marL="0" rtl="0" algn="just">
              <a:lnSpc>
                <a:spcPct val="115000"/>
              </a:lnSpc>
              <a:spcBef>
                <a:spcPts val="1200"/>
              </a:spcBef>
              <a:spcAft>
                <a:spcPts val="0"/>
              </a:spcAft>
              <a:buClr>
                <a:schemeClr val="dk1"/>
              </a:buClr>
              <a:buSzPts val="1100"/>
              <a:buFont typeface="Arial"/>
              <a:buNone/>
            </a:pPr>
            <a:r>
              <a:rPr lang="en-US" sz="2500">
                <a:solidFill>
                  <a:schemeClr val="dk1"/>
                </a:solidFill>
                <a:highlight>
                  <a:srgbClr val="FFFFFF"/>
                </a:highlight>
              </a:rPr>
              <a:t>F</a:t>
            </a:r>
            <a:r>
              <a:rPr lang="en-US" sz="2000">
                <a:solidFill>
                  <a:schemeClr val="dk1"/>
                </a:solidFill>
                <a:highlight>
                  <a:srgbClr val="FFFFFF"/>
                </a:highlight>
              </a:rPr>
              <a:t>REITAS, H. M. T. Turismo Medico: A Globalização da Saúde – Universidade do Porto. 2010.</a:t>
            </a:r>
            <a:endParaRPr sz="2000">
              <a:solidFill>
                <a:schemeClr val="dk1"/>
              </a:solidFill>
              <a:highlight>
                <a:srgbClr val="FFFFFF"/>
              </a:highlight>
            </a:endParaRPr>
          </a:p>
          <a:p>
            <a:pPr indent="0" lvl="0" marL="0" rtl="0" algn="just">
              <a:lnSpc>
                <a:spcPct val="115000"/>
              </a:lnSpc>
              <a:spcBef>
                <a:spcPts val="1200"/>
              </a:spcBef>
              <a:spcAft>
                <a:spcPts val="0"/>
              </a:spcAft>
              <a:buClr>
                <a:schemeClr val="dk1"/>
              </a:buClr>
              <a:buSzPts val="1100"/>
              <a:buFont typeface="Arial"/>
              <a:buNone/>
            </a:pPr>
            <a:r>
              <a:rPr lang="en-US" sz="2000">
                <a:solidFill>
                  <a:schemeClr val="dk1"/>
                </a:solidFill>
                <a:highlight>
                  <a:srgbClr val="FFFFFF"/>
                </a:highlight>
              </a:rPr>
              <a:t>MASSARI, C. H. de A. L.; SCHOENAU, L. S. F.; CERETA, A. D.; MIGLINO, M. A. Tendências do Ensino de Anatomia Animal na Graduação de Medicina Veterinária. Revista de Graduação USP, </a:t>
            </a:r>
            <a:r>
              <a:rPr i="1" lang="en-US" sz="2000">
                <a:solidFill>
                  <a:schemeClr val="dk1"/>
                </a:solidFill>
                <a:highlight>
                  <a:srgbClr val="FFFFFF"/>
                </a:highlight>
              </a:rPr>
              <a:t>[S. l.]</a:t>
            </a:r>
            <a:r>
              <a:rPr lang="en-US" sz="2000">
                <a:solidFill>
                  <a:schemeClr val="dk1"/>
                </a:solidFill>
                <a:highlight>
                  <a:srgbClr val="FFFFFF"/>
                </a:highlight>
              </a:rPr>
              <a:t>, v. 3, n. 2, p. 25-32, 2018.</a:t>
            </a:r>
            <a:endParaRPr sz="2000">
              <a:solidFill>
                <a:schemeClr val="dk1"/>
              </a:solidFill>
              <a:highlight>
                <a:srgbClr val="FFFFFF"/>
              </a:highlight>
            </a:endParaRPr>
          </a:p>
          <a:p>
            <a:pPr indent="0" lvl="0" marL="0" rtl="0" algn="just">
              <a:lnSpc>
                <a:spcPct val="115000"/>
              </a:lnSpc>
              <a:spcBef>
                <a:spcPts val="1200"/>
              </a:spcBef>
              <a:spcAft>
                <a:spcPts val="0"/>
              </a:spcAft>
              <a:buClr>
                <a:schemeClr val="dk1"/>
              </a:buClr>
              <a:buSzPts val="1100"/>
              <a:buFont typeface="Arial"/>
              <a:buNone/>
            </a:pPr>
            <a:r>
              <a:rPr lang="en-US" sz="2000">
                <a:solidFill>
                  <a:schemeClr val="dk1"/>
                </a:solidFill>
              </a:rPr>
              <a:t>OUTRAS NETTA, J. L. C. B. DA COSTA, AN. Anatomia comparada dos crânios de mamíferos de médio e grande porte da coleção didática de zoologia da Universidade Federal de Goiás – Regional Catalão. 2014 ]</a:t>
            </a:r>
            <a:endParaRPr sz="20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US" sz="2000">
                <a:solidFill>
                  <a:schemeClr val="dk1"/>
                </a:solidFill>
                <a:highlight>
                  <a:srgbClr val="FFFFFF"/>
                </a:highlight>
              </a:rPr>
              <a:t>PASCOTTO, M. C., HÖFLING, E., &amp; DONATELLI, R. J. (Orgs.). – Osteologia craniana de </a:t>
            </a:r>
            <a:r>
              <a:rPr i="1" lang="en-US" sz="2000">
                <a:solidFill>
                  <a:schemeClr val="dk1"/>
                </a:solidFill>
                <a:highlight>
                  <a:srgbClr val="FFFFFF"/>
                </a:highlight>
              </a:rPr>
              <a:t>Coraciiformes</a:t>
            </a:r>
            <a:r>
              <a:rPr lang="en-US" sz="2000">
                <a:solidFill>
                  <a:schemeClr val="dk1"/>
                </a:solidFill>
                <a:highlight>
                  <a:srgbClr val="FFFFFF"/>
                </a:highlight>
              </a:rPr>
              <a:t>. – revista brasileira de zoologia, 2006.</a:t>
            </a:r>
            <a:endParaRPr sz="2000">
              <a:solidFill>
                <a:schemeClr val="dk1"/>
              </a:solidFill>
              <a:highlight>
                <a:srgbClr val="FFFFFF"/>
              </a:highlight>
            </a:endParaRPr>
          </a:p>
          <a:p>
            <a:pPr indent="0" lvl="0" marL="0" rtl="0" algn="just">
              <a:lnSpc>
                <a:spcPct val="115000"/>
              </a:lnSpc>
              <a:spcBef>
                <a:spcPts val="1200"/>
              </a:spcBef>
              <a:spcAft>
                <a:spcPts val="0"/>
              </a:spcAft>
              <a:buClr>
                <a:schemeClr val="dk1"/>
              </a:buClr>
              <a:buSzPts val="1100"/>
              <a:buFont typeface="Arial"/>
              <a:buNone/>
            </a:pPr>
            <a:r>
              <a:rPr lang="en-US" sz="2000">
                <a:solidFill>
                  <a:schemeClr val="dk1"/>
                </a:solidFill>
              </a:rPr>
              <a:t>QUADROS et al. Estruturação esquelética de animal silvestre da Classe das Aves com A técnica de maceração. Projeto de Aperfeiçoamento Teórico e Prático – Getúlio Vargas – RS – Brasil, 2017.</a:t>
            </a:r>
            <a:endParaRPr sz="2000">
              <a:solidFill>
                <a:schemeClr val="dk1"/>
              </a:solidFill>
            </a:endParaRPr>
          </a:p>
          <a:p>
            <a:pPr indent="0" lvl="0" marL="0" rtl="0" algn="just">
              <a:lnSpc>
                <a:spcPct val="115000"/>
              </a:lnSpc>
              <a:spcBef>
                <a:spcPts val="1200"/>
              </a:spcBef>
              <a:spcAft>
                <a:spcPts val="0"/>
              </a:spcAft>
              <a:buClr>
                <a:schemeClr val="dk1"/>
              </a:buClr>
              <a:buSzPts val="1100"/>
              <a:buFont typeface="Arial"/>
              <a:buNone/>
            </a:pPr>
            <a:r>
              <a:rPr lang="en-US" sz="2000">
                <a:solidFill>
                  <a:schemeClr val="dk1"/>
                </a:solidFill>
                <a:highlight>
                  <a:srgbClr val="FFFFFF"/>
                </a:highlight>
              </a:rPr>
              <a:t>VIEIRA, R. L. A.; SOUZA, H. R. de; PIRES-SANTOS, D.; MOREIRA, R. H. R.; ANDREA, M. V. Diversidade e hábitos alimentares das aves de rapina na Universidade Federal do Recôncavo da Bahia. MAGISTRA, </a:t>
            </a:r>
            <a:r>
              <a:rPr i="1" lang="en-US" sz="2000">
                <a:solidFill>
                  <a:schemeClr val="dk1"/>
                </a:solidFill>
                <a:highlight>
                  <a:srgbClr val="FFFFFF"/>
                </a:highlight>
              </a:rPr>
              <a:t>[S. l.]</a:t>
            </a:r>
            <a:r>
              <a:rPr lang="en-US" sz="2000">
                <a:solidFill>
                  <a:schemeClr val="dk1"/>
                </a:solidFill>
                <a:highlight>
                  <a:srgbClr val="FFFFFF"/>
                </a:highlight>
              </a:rPr>
              <a:t>, v. 30, p. 277–285, 2019. </a:t>
            </a:r>
            <a:endParaRPr sz="2000">
              <a:solidFill>
                <a:schemeClr val="dk1"/>
              </a:solidFill>
              <a:highlight>
                <a:srgbClr val="FFFFFF"/>
              </a:highlight>
            </a:endParaRPr>
          </a:p>
          <a:p>
            <a:pPr indent="0" lvl="0" marL="0" rtl="0" algn="just">
              <a:lnSpc>
                <a:spcPct val="115000"/>
              </a:lnSpc>
              <a:spcBef>
                <a:spcPts val="1200"/>
              </a:spcBef>
              <a:spcAft>
                <a:spcPts val="0"/>
              </a:spcAft>
              <a:buClr>
                <a:schemeClr val="dk1"/>
              </a:buClr>
              <a:buSzPts val="1100"/>
              <a:buFont typeface="Arial"/>
              <a:buNone/>
            </a:pPr>
            <a:r>
              <a:rPr lang="en-US" sz="2000">
                <a:solidFill>
                  <a:schemeClr val="dk1"/>
                </a:solidFill>
                <a:highlight>
                  <a:srgbClr val="FFFFFF"/>
                </a:highlight>
              </a:rPr>
              <a:t>ZALMIR SILVINO CUBAS; CARLOS, J.; JOSÉ LUIZ CATÂO-DIAS. Tratado de animais selvagens Medicina Veterinaria. [s.l.] Sao Paulo (Brasil) Editora Roca, 2014.</a:t>
            </a:r>
            <a:endParaRPr sz="2000">
              <a:solidFill>
                <a:schemeClr val="dk1"/>
              </a:solidFill>
              <a:highlight>
                <a:srgbClr val="FFFFFF"/>
              </a:highlight>
            </a:endParaRPr>
          </a:p>
          <a:p>
            <a:pPr indent="0" lvl="0" marL="0" rtl="0" algn="just">
              <a:lnSpc>
                <a:spcPct val="115000"/>
              </a:lnSpc>
              <a:spcBef>
                <a:spcPts val="1200"/>
              </a:spcBef>
              <a:spcAft>
                <a:spcPts val="0"/>
              </a:spcAft>
              <a:buClr>
                <a:schemeClr val="dk1"/>
              </a:buClr>
              <a:buSzPts val="1100"/>
              <a:buFont typeface="Arial"/>
              <a:buNone/>
            </a:pPr>
            <a:r>
              <a:t/>
            </a:r>
            <a:endParaRPr sz="2000">
              <a:solidFill>
                <a:schemeClr val="dk1"/>
              </a:solidFill>
              <a:highlight>
                <a:srgbClr val="FFFFFF"/>
              </a:highlight>
            </a:endParaRPr>
          </a:p>
          <a:p>
            <a:pPr indent="0" lvl="0" marL="0" marR="0" rtl="0" algn="just">
              <a:lnSpc>
                <a:spcPct val="100000"/>
              </a:lnSpc>
              <a:spcBef>
                <a:spcPts val="0"/>
              </a:spcBef>
              <a:spcAft>
                <a:spcPts val="0"/>
              </a:spcAft>
              <a:buClr>
                <a:schemeClr val="dk1"/>
              </a:buClr>
              <a:buSzPts val="4100"/>
              <a:buFont typeface="Arial"/>
              <a:buNone/>
            </a:pPr>
            <a:r>
              <a:rPr b="0" i="0" lang="en-US" sz="4100" u="none">
                <a:solidFill>
                  <a:schemeClr val="dk1"/>
                </a:solidFill>
                <a:latin typeface="Arial"/>
                <a:ea typeface="Arial"/>
                <a:cs typeface="Arial"/>
                <a:sym typeface="Arial"/>
              </a:rPr>
              <a:t>Apoio Financeiro: </a:t>
            </a:r>
            <a:r>
              <a:rPr b="0" i="0" lang="en-US" sz="4400" u="none">
                <a:solidFill>
                  <a:schemeClr val="dk1"/>
                </a:solidFill>
                <a:latin typeface="Arial"/>
                <a:ea typeface="Arial"/>
                <a:cs typeface="Arial"/>
                <a:sym typeface="Arial"/>
              </a:rPr>
              <a:t> ___FAPESB______.</a:t>
            </a:r>
            <a:endParaRPr/>
          </a:p>
        </p:txBody>
      </p:sp>
      <p:sp>
        <p:nvSpPr>
          <p:cNvPr id="93" name="Google Shape;93;p1"/>
          <p:cNvSpPr txBox="1"/>
          <p:nvPr/>
        </p:nvSpPr>
        <p:spPr>
          <a:xfrm>
            <a:off x="3265800" y="6122225"/>
            <a:ext cx="26862000" cy="3971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7200"/>
              <a:buFont typeface="Arial"/>
              <a:buNone/>
            </a:pPr>
            <a:r>
              <a:rPr b="1" lang="en-US" sz="7200">
                <a:solidFill>
                  <a:schemeClr val="dk1"/>
                </a:solidFill>
              </a:rPr>
              <a:t>Universidade Salvador - UNIFACS</a:t>
            </a:r>
            <a:endParaRPr/>
          </a:p>
          <a:p>
            <a:pPr indent="0" lvl="0" marL="0" marR="0" rtl="0" algn="ctr">
              <a:lnSpc>
                <a:spcPct val="100000"/>
              </a:lnSpc>
              <a:spcBef>
                <a:spcPts val="0"/>
              </a:spcBef>
              <a:spcAft>
                <a:spcPts val="0"/>
              </a:spcAft>
              <a:buClr>
                <a:schemeClr val="dk1"/>
              </a:buClr>
              <a:buSzPts val="6000"/>
              <a:buFont typeface="Arial"/>
              <a:buNone/>
            </a:pPr>
            <a:r>
              <a:rPr lang="en-US" sz="6000">
                <a:solidFill>
                  <a:schemeClr val="dk1"/>
                </a:solidFill>
              </a:rPr>
              <a:t>Medicina Veterinária, Campus Professor Barros</a:t>
            </a:r>
            <a:endParaRPr sz="6000">
              <a:solidFill>
                <a:schemeClr val="dk1"/>
              </a:solidFill>
            </a:endParaRPr>
          </a:p>
          <a:p>
            <a:pPr indent="0" lvl="0" marL="0" marR="0" rtl="0" algn="ctr">
              <a:lnSpc>
                <a:spcPct val="100000"/>
              </a:lnSpc>
              <a:spcBef>
                <a:spcPts val="0"/>
              </a:spcBef>
              <a:spcAft>
                <a:spcPts val="0"/>
              </a:spcAft>
              <a:buClr>
                <a:schemeClr val="dk1"/>
              </a:buClr>
              <a:buSzPts val="6000"/>
              <a:buFont typeface="Arial"/>
              <a:buNone/>
            </a:pPr>
            <a:r>
              <a:rPr lang="en-US" sz="6000">
                <a:solidFill>
                  <a:schemeClr val="dk1"/>
                </a:solidFill>
              </a:rPr>
              <a:t>Av. Luis Viana Filho, 3100-3146 Pituaçu - Imbui, Salvador - BA, 41720-200</a:t>
            </a:r>
            <a:endParaRPr sz="6000">
              <a:solidFill>
                <a:schemeClr val="dk1"/>
              </a:solidFill>
            </a:endParaRPr>
          </a:p>
          <a:p>
            <a:pPr indent="0" lvl="0" marL="0" marR="0" rtl="0" algn="l">
              <a:lnSpc>
                <a:spcPct val="100000"/>
              </a:lnSpc>
              <a:spcBef>
                <a:spcPts val="0"/>
              </a:spcBef>
              <a:spcAft>
                <a:spcPts val="0"/>
              </a:spcAft>
              <a:buNone/>
            </a:pPr>
            <a:r>
              <a:t/>
            </a:r>
            <a:endParaRPr b="0" i="0" sz="6000" u="none">
              <a:solidFill>
                <a:schemeClr val="dk1"/>
              </a:solidFill>
              <a:latin typeface="Arial"/>
              <a:ea typeface="Arial"/>
              <a:cs typeface="Arial"/>
              <a:sym typeface="Arial"/>
            </a:endParaRPr>
          </a:p>
        </p:txBody>
      </p:sp>
      <p:sp>
        <p:nvSpPr>
          <p:cNvPr id="94" name="Google Shape;94;p1"/>
          <p:cNvSpPr/>
          <p:nvPr/>
        </p:nvSpPr>
        <p:spPr>
          <a:xfrm>
            <a:off x="598475" y="206375"/>
            <a:ext cx="31300800" cy="3232200"/>
          </a:xfrm>
          <a:prstGeom prst="roundRect">
            <a:avLst>
              <a:gd fmla="val 16667" name="adj"/>
            </a:avLst>
          </a:prstGeom>
          <a:noFill/>
          <a:ln cap="flat" cmpd="sng" w="9525">
            <a:solidFill>
              <a:srgbClr val="2F2F98"/>
            </a:solidFill>
            <a:prstDash val="solid"/>
            <a:miter lim="800000"/>
            <a:headEnd len="sm" w="sm" type="none"/>
            <a:tailEnd len="sm" w="sm" type="none"/>
          </a:ln>
          <a:effectLst>
            <a:outerShdw blurRad="63500" dir="5400000" dist="23000">
              <a:srgbClr val="000000">
                <a:alpha val="34901"/>
              </a:srgbClr>
            </a:outerShdw>
          </a:effectLst>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8000"/>
              <a:buFont typeface="Arial"/>
              <a:buNone/>
            </a:pPr>
            <a:r>
              <a:t/>
            </a:r>
            <a:endParaRPr/>
          </a:p>
          <a:p>
            <a:pPr indent="0" lvl="0" marL="0" marR="0" rtl="0" algn="ctr">
              <a:lnSpc>
                <a:spcPct val="100000"/>
              </a:lnSpc>
              <a:spcBef>
                <a:spcPts val="0"/>
              </a:spcBef>
              <a:spcAft>
                <a:spcPts val="0"/>
              </a:spcAft>
              <a:buClr>
                <a:schemeClr val="dk1"/>
              </a:buClr>
              <a:buSzPts val="8000"/>
              <a:buFont typeface="Arial"/>
              <a:buNone/>
            </a:pPr>
            <a:r>
              <a:rPr b="1" lang="en-US" sz="8000">
                <a:solidFill>
                  <a:schemeClr val="dk1"/>
                </a:solidFill>
              </a:rPr>
              <a:t>Modelos Anatômicos de Aves para Estudo Comparado</a:t>
            </a:r>
            <a:endParaRPr sz="8000">
              <a:solidFill>
                <a:schemeClr val="dk1"/>
              </a:solidFill>
            </a:endParaRPr>
          </a:p>
          <a:p>
            <a:pPr indent="0" lvl="0" marL="0" marR="0" rtl="0" algn="ctr">
              <a:lnSpc>
                <a:spcPct val="100000"/>
              </a:lnSpc>
              <a:spcBef>
                <a:spcPts val="0"/>
              </a:spcBef>
              <a:spcAft>
                <a:spcPts val="0"/>
              </a:spcAft>
              <a:buClr>
                <a:schemeClr val="dk1"/>
              </a:buClr>
              <a:buSzPts val="8000"/>
              <a:buFont typeface="Arial"/>
              <a:buNone/>
            </a:pPr>
            <a:r>
              <a:rPr b="1" lang="en-US" sz="5400" u="sng">
                <a:solidFill>
                  <a:schemeClr val="dk1"/>
                </a:solidFill>
              </a:rPr>
              <a:t>Ciências Agrárias</a:t>
            </a:r>
            <a:r>
              <a:rPr b="0" i="0" lang="en-US" sz="5400" u="none">
                <a:solidFill>
                  <a:schemeClr val="dk1"/>
                </a:solidFill>
                <a:latin typeface="Arial"/>
                <a:ea typeface="Arial"/>
                <a:cs typeface="Arial"/>
                <a:sym typeface="Arial"/>
              </a:rPr>
              <a:t>.</a:t>
            </a:r>
            <a:endParaRPr/>
          </a:p>
        </p:txBody>
      </p:sp>
      <p:pic>
        <p:nvPicPr>
          <p:cNvPr id="95" name="Google Shape;95;p1"/>
          <p:cNvPicPr preferRelativeResize="0"/>
          <p:nvPr/>
        </p:nvPicPr>
        <p:blipFill rotWithShape="1">
          <a:blip r:embed="rId3">
            <a:alphaModFix/>
          </a:blip>
          <a:srcRect b="0" l="0" r="0" t="0"/>
          <a:stretch/>
        </p:blipFill>
        <p:spPr>
          <a:xfrm>
            <a:off x="1335087" y="31756350"/>
            <a:ext cx="12995275" cy="7467600"/>
          </a:xfrm>
          <a:prstGeom prst="rect">
            <a:avLst/>
          </a:prstGeom>
          <a:noFill/>
          <a:ln>
            <a:noFill/>
          </a:ln>
        </p:spPr>
      </p:pic>
      <p:pic>
        <p:nvPicPr>
          <p:cNvPr id="96" name="Google Shape;96;p1"/>
          <p:cNvPicPr preferRelativeResize="0"/>
          <p:nvPr/>
        </p:nvPicPr>
        <p:blipFill rotWithShape="1">
          <a:blip r:embed="rId4">
            <a:alphaModFix/>
          </a:blip>
          <a:srcRect b="0" l="0" r="0" t="32037"/>
          <a:stretch/>
        </p:blipFill>
        <p:spPr>
          <a:xfrm>
            <a:off x="18125050" y="12188550"/>
            <a:ext cx="11695700" cy="5965250"/>
          </a:xfrm>
          <a:prstGeom prst="rect">
            <a:avLst/>
          </a:prstGeom>
          <a:noFill/>
          <a:ln>
            <a:noFill/>
          </a:ln>
        </p:spPr>
      </p:pic>
      <p:graphicFrame>
        <p:nvGraphicFramePr>
          <p:cNvPr id="97" name="Google Shape;97;p1"/>
          <p:cNvGraphicFramePr/>
          <p:nvPr/>
        </p:nvGraphicFramePr>
        <p:xfrm>
          <a:off x="18614700" y="18864025"/>
          <a:ext cx="3000000" cy="3000000"/>
        </p:xfrm>
        <a:graphic>
          <a:graphicData uri="http://schemas.openxmlformats.org/drawingml/2006/table">
            <a:tbl>
              <a:tblPr>
                <a:noFill/>
                <a:tableStyleId>{34BA53D3-F2BC-445B-AF93-5596B582C682}</a:tableStyleId>
              </a:tblPr>
              <a:tblGrid>
                <a:gridCol w="2679100"/>
                <a:gridCol w="2679100"/>
                <a:gridCol w="2679100"/>
                <a:gridCol w="2679100"/>
              </a:tblGrid>
              <a:tr h="661850">
                <a:tc>
                  <a:txBody>
                    <a:bodyPr/>
                    <a:lstStyle/>
                    <a:p>
                      <a:pPr indent="0" lvl="0" marL="0" rtl="0" algn="ctr">
                        <a:spcBef>
                          <a:spcPts val="0"/>
                        </a:spcBef>
                        <a:spcAft>
                          <a:spcPts val="0"/>
                        </a:spcAft>
                        <a:buNone/>
                      </a:pPr>
                      <a:r>
                        <a:rPr b="1" lang="en-US" sz="2600">
                          <a:highlight>
                            <a:srgbClr val="FFFFFF"/>
                          </a:highlight>
                        </a:rPr>
                        <a:t>Indivíduo</a:t>
                      </a:r>
                      <a:endParaRPr b="1"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2600">
                          <a:highlight>
                            <a:srgbClr val="FFFFFF"/>
                          </a:highlight>
                        </a:rPr>
                        <a:t>Bico (em centímetros)</a:t>
                      </a:r>
                      <a:endParaRPr b="1"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2600">
                          <a:highlight>
                            <a:srgbClr val="FFFFFF"/>
                          </a:highlight>
                        </a:rPr>
                        <a:t>Crânio</a:t>
                      </a:r>
                      <a:r>
                        <a:rPr lang="en-US" sz="2600">
                          <a:highlight>
                            <a:srgbClr val="FFFFFF"/>
                          </a:highlight>
                        </a:rPr>
                        <a:t> </a:t>
                      </a:r>
                      <a:r>
                        <a:rPr b="1" lang="en-US" sz="2600">
                          <a:highlight>
                            <a:srgbClr val="FFFFFF"/>
                          </a:highlight>
                        </a:rPr>
                        <a:t>(em centímetros)</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2600">
                          <a:highlight>
                            <a:srgbClr val="FFFFFF"/>
                          </a:highlight>
                        </a:rPr>
                        <a:t>Diâmetro do crânio (em centímetros)</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61850">
                <a:tc>
                  <a:txBody>
                    <a:bodyPr/>
                    <a:lstStyle/>
                    <a:p>
                      <a:pPr indent="0" lvl="0" marL="0" rtl="0" algn="ctr">
                        <a:spcBef>
                          <a:spcPts val="0"/>
                        </a:spcBef>
                        <a:spcAft>
                          <a:spcPts val="0"/>
                        </a:spcAft>
                        <a:buNone/>
                      </a:pPr>
                      <a:r>
                        <a:rPr i="1" lang="en-US" sz="2600">
                          <a:highlight>
                            <a:srgbClr val="FFFFFF"/>
                          </a:highlight>
                        </a:rPr>
                        <a:t>Athene cunicularia</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1,5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3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7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61850">
                <a:tc>
                  <a:txBody>
                    <a:bodyPr/>
                    <a:lstStyle/>
                    <a:p>
                      <a:pPr indent="0" lvl="0" marL="0" rtl="0" algn="ctr">
                        <a:spcBef>
                          <a:spcPts val="0"/>
                        </a:spcBef>
                        <a:spcAft>
                          <a:spcPts val="0"/>
                        </a:spcAft>
                        <a:buNone/>
                      </a:pPr>
                      <a:r>
                        <a:rPr i="1" lang="en-US" sz="2600">
                          <a:highlight>
                            <a:srgbClr val="FFFFFF"/>
                          </a:highlight>
                        </a:rPr>
                        <a:t>Rupornis magnirostris</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3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3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6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61850">
                <a:tc>
                  <a:txBody>
                    <a:bodyPr/>
                    <a:lstStyle/>
                    <a:p>
                      <a:pPr indent="0" lvl="0" marL="0" rtl="0" algn="ctr">
                        <a:spcBef>
                          <a:spcPts val="0"/>
                        </a:spcBef>
                        <a:spcAft>
                          <a:spcPts val="0"/>
                        </a:spcAft>
                        <a:buNone/>
                      </a:pPr>
                      <a:r>
                        <a:rPr i="1" lang="en-US" sz="2600">
                          <a:highlight>
                            <a:srgbClr val="FFFFFF"/>
                          </a:highlight>
                        </a:rPr>
                        <a:t>Egretta thula</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9,5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5,5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3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70075">
                <a:tc>
                  <a:txBody>
                    <a:bodyPr/>
                    <a:lstStyle/>
                    <a:p>
                      <a:pPr indent="0" lvl="0" marL="0" rtl="0" algn="ctr">
                        <a:spcBef>
                          <a:spcPts val="0"/>
                        </a:spcBef>
                        <a:spcAft>
                          <a:spcPts val="0"/>
                        </a:spcAft>
                        <a:buNone/>
                      </a:pPr>
                      <a:r>
                        <a:rPr i="1" lang="en-US" sz="2600">
                          <a:highlight>
                            <a:srgbClr val="FFFFFF"/>
                          </a:highlight>
                        </a:rPr>
                        <a:t>Eupsittula aurea</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1,5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2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4,5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61850">
                <a:tc>
                  <a:txBody>
                    <a:bodyPr/>
                    <a:lstStyle/>
                    <a:p>
                      <a:pPr indent="0" lvl="0" marL="0" rtl="0" algn="ctr">
                        <a:spcBef>
                          <a:spcPts val="0"/>
                        </a:spcBef>
                        <a:spcAft>
                          <a:spcPts val="0"/>
                        </a:spcAft>
                        <a:buNone/>
                      </a:pPr>
                      <a:r>
                        <a:rPr i="1" lang="en-US" sz="2600">
                          <a:highlight>
                            <a:srgbClr val="FFFFFF"/>
                          </a:highlight>
                        </a:rPr>
                        <a:t>Porphyrio martinica</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2,5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3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US" sz="2600">
                          <a:highlight>
                            <a:srgbClr val="FFFFFF"/>
                          </a:highlight>
                        </a:rPr>
                        <a:t>4,75 cm</a:t>
                      </a:r>
                      <a:endParaRPr sz="2600">
                        <a:highlight>
                          <a:srgbClr val="FFFFFF"/>
                        </a:highlight>
                      </a:endParaRPr>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2007-04-30T12:53:49Z</dcterms:created>
  <dc:creator>Ana Paula</dc:creator>
</cp:coreProperties>
</file>